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Anaheim"/>
      <p:regular r:id="rId38"/>
    </p:embeddedFont>
    <p:embeddedFont>
      <p:font typeface="Press Start 2P"/>
      <p:regular r:id="rId39"/>
    </p:embeddedFont>
    <p:embeddedFont>
      <p:font typeface="Bebas Neue"/>
      <p:regular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Ryan 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20" Type="http://schemas.openxmlformats.org/officeDocument/2006/relationships/slide" Target="slides/slide15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7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P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PressStart2P-regular.fntdata"/><Relationship Id="rId16" Type="http://schemas.openxmlformats.org/officeDocument/2006/relationships/slide" Target="slides/slide11.xml"/><Relationship Id="rId38" Type="http://schemas.openxmlformats.org/officeDocument/2006/relationships/font" Target="fonts/Anahei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9-16T16:07:43.671">
    <p:pos x="449" y="640"/>
    <p:text>add pf pics and do like a tiny 
blurb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9-16T16:25:03.003">
    <p:pos x="6000" y="0"/>
    <p:text>Simplified presentation agenda, put placeholder slides for section headers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7f6077a14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7f6077a14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7f3e78142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7f3e78142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7f6077a141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7f6077a141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7f74447e1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7f74447e1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7f74447e1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7f74447e1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7f6077a141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7f6077a141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27f95780d0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27f95780d0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7f95780d0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7f95780d0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27f74447e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27f74447e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7f95780d0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7f95780d0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7f3e781425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7f3e78142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7f95780d0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7f95780d0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7f95780d0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7f95780d0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higher the place, the more spaces and progress you will make in the overall game (lobby)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7f95780d0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27f95780d0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7f74447e1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27f74447e1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7f3e78142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7f3e78142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7f3e78142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7f3e78142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808f1e87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808f1e8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f89d944118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f89d944118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Minigames, talk about changing the setting of the minigames, issues with storage,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Multiplayer, limited knowledge about programming that requires constant communication between different local machines to the server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27f3e78142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27f3e78142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 . 4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2-2a.4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7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5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f3e78142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7f3e78142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7f6077a14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7f6077a14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f1fb69573f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f1fb69573f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89d94411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89d94411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7f3e7814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27f3e7814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7f74447e15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7f74447e1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 rot="-1582772">
            <a:off x="8399782" y="3146985"/>
            <a:ext cx="905187" cy="2650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789671" y="-7722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rot="126079">
            <a:off x="394117" y="129200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7079738">
            <a:off x="184591" y="85863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346047">
            <a:off x="3370099" y="459732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07837" y="400550"/>
            <a:ext cx="524556" cy="44686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2549037">
            <a:off x="390141" y="4438435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713100" y="2238454"/>
            <a:ext cx="42153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13125" y="3277150"/>
            <a:ext cx="42153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2"/>
          <p:cNvSpPr txBox="1"/>
          <p:nvPr>
            <p:ph idx="2" type="ctrTitle"/>
          </p:nvPr>
        </p:nvSpPr>
        <p:spPr>
          <a:xfrm>
            <a:off x="713100" y="1255550"/>
            <a:ext cx="42153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hasCustomPrompt="1" type="title"/>
          </p:nvPr>
        </p:nvSpPr>
        <p:spPr>
          <a:xfrm>
            <a:off x="998550" y="2005275"/>
            <a:ext cx="71469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2" name="Google Shape;122;p11"/>
          <p:cNvSpPr txBox="1"/>
          <p:nvPr>
            <p:ph idx="1" type="subTitle"/>
          </p:nvPr>
        </p:nvSpPr>
        <p:spPr>
          <a:xfrm>
            <a:off x="998550" y="3142600"/>
            <a:ext cx="7146900" cy="3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11"/>
          <p:cNvSpPr/>
          <p:nvPr/>
        </p:nvSpPr>
        <p:spPr>
          <a:xfrm rot="10800000">
            <a:off x="-398109" y="2350024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24" name="Google Shape;124;p11"/>
          <p:cNvSpPr/>
          <p:nvPr/>
        </p:nvSpPr>
        <p:spPr>
          <a:xfrm>
            <a:off x="-557934" y="-131760"/>
            <a:ext cx="4245925" cy="1704500"/>
          </a:xfrm>
          <a:custGeom>
            <a:rect b="b" l="l" r="r" t="t"/>
            <a:pathLst>
              <a:path extrusionOk="0" h="68180" w="169837">
                <a:moveTo>
                  <a:pt x="10344" y="66643"/>
                </a:moveTo>
                <a:cubicBezTo>
                  <a:pt x="14416" y="73676"/>
                  <a:pt x="26527" y="54683"/>
                  <a:pt x="37551" y="47766"/>
                </a:cubicBezTo>
                <a:cubicBezTo>
                  <a:pt x="48575" y="40849"/>
                  <a:pt x="59551" y="30878"/>
                  <a:pt x="76486" y="25140"/>
                </a:cubicBezTo>
                <a:cubicBezTo>
                  <a:pt x="93421" y="19402"/>
                  <a:pt x="124807" y="16915"/>
                  <a:pt x="139162" y="13340"/>
                </a:cubicBezTo>
                <a:cubicBezTo>
                  <a:pt x="153517" y="9765"/>
                  <a:pt x="183625" y="4986"/>
                  <a:pt x="162618" y="3690"/>
                </a:cubicBezTo>
                <a:cubicBezTo>
                  <a:pt x="141611" y="2394"/>
                  <a:pt x="38498" y="-4926"/>
                  <a:pt x="13119" y="5566"/>
                </a:cubicBezTo>
                <a:cubicBezTo>
                  <a:pt x="-12260" y="16058"/>
                  <a:pt x="6272" y="59610"/>
                  <a:pt x="10344" y="666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25" name="Google Shape;125;p11"/>
          <p:cNvSpPr/>
          <p:nvPr/>
        </p:nvSpPr>
        <p:spPr>
          <a:xfrm flipH="1" rot="10800000">
            <a:off x="1969556" y="99961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 flipH="1" rot="10562527">
            <a:off x="3371054" y="4668161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 rot="-7745654">
            <a:off x="228956" y="4342205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1"/>
          <p:cNvSpPr/>
          <p:nvPr/>
        </p:nvSpPr>
        <p:spPr>
          <a:xfrm flipH="1" rot="-1032377">
            <a:off x="197773" y="839277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 flipH="1" rot="10800000">
            <a:off x="5182408" y="41530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 rot="-4015505">
            <a:off x="7087598" y="4763177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 flipH="1" rot="-9621404">
            <a:off x="7911849" y="445614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/>
          <p:nvPr/>
        </p:nvSpPr>
        <p:spPr>
          <a:xfrm flipH="1" rot="10800000">
            <a:off x="8676958" y="3204632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36" name="Google Shape;136;p13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37" name="Google Shape;137;p13"/>
          <p:cNvSpPr/>
          <p:nvPr/>
        </p:nvSpPr>
        <p:spPr>
          <a:xfrm>
            <a:off x="135926" y="905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 rot="1606875">
            <a:off x="632815" y="26965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3"/>
          <p:cNvSpPr/>
          <p:nvPr/>
        </p:nvSpPr>
        <p:spPr>
          <a:xfrm rot="-281910">
            <a:off x="8563991" y="46102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"/>
          <p:cNvSpPr/>
          <p:nvPr/>
        </p:nvSpPr>
        <p:spPr>
          <a:xfrm rot="-9177506">
            <a:off x="8794215" y="10369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3"/>
          <p:cNvSpPr/>
          <p:nvPr/>
        </p:nvSpPr>
        <p:spPr>
          <a:xfrm flipH="1" rot="-4499985">
            <a:off x="8663961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3"/>
          <p:cNvSpPr/>
          <p:nvPr/>
        </p:nvSpPr>
        <p:spPr>
          <a:xfrm rot="-9177506">
            <a:off x="66340" y="4173422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7200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2" type="title"/>
          </p:nvPr>
        </p:nvSpPr>
        <p:spPr>
          <a:xfrm>
            <a:off x="11061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1" type="subTitle"/>
          </p:nvPr>
        </p:nvSpPr>
        <p:spPr>
          <a:xfrm>
            <a:off x="7200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7" name="Google Shape;147;p13"/>
          <p:cNvSpPr txBox="1"/>
          <p:nvPr>
            <p:ph idx="3" type="title"/>
          </p:nvPr>
        </p:nvSpPr>
        <p:spPr>
          <a:xfrm>
            <a:off x="357225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4" type="title"/>
          </p:nvPr>
        </p:nvSpPr>
        <p:spPr>
          <a:xfrm>
            <a:off x="395835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idx="5" type="subTitle"/>
          </p:nvPr>
        </p:nvSpPr>
        <p:spPr>
          <a:xfrm>
            <a:off x="357225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13"/>
          <p:cNvSpPr txBox="1"/>
          <p:nvPr>
            <p:ph idx="6" type="title"/>
          </p:nvPr>
        </p:nvSpPr>
        <p:spPr>
          <a:xfrm>
            <a:off x="6424500" y="19024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7" type="title"/>
          </p:nvPr>
        </p:nvSpPr>
        <p:spPr>
          <a:xfrm>
            <a:off x="6810600" y="14837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8" type="subTitle"/>
          </p:nvPr>
        </p:nvSpPr>
        <p:spPr>
          <a:xfrm>
            <a:off x="6424500" y="2315275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3"/>
          <p:cNvSpPr txBox="1"/>
          <p:nvPr>
            <p:ph idx="9" type="title"/>
          </p:nvPr>
        </p:nvSpPr>
        <p:spPr>
          <a:xfrm>
            <a:off x="7200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13"/>
          <p:cNvSpPr txBox="1"/>
          <p:nvPr>
            <p:ph hasCustomPrompt="1" idx="13" type="title"/>
          </p:nvPr>
        </p:nvSpPr>
        <p:spPr>
          <a:xfrm>
            <a:off x="11061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idx="14" type="subTitle"/>
          </p:nvPr>
        </p:nvSpPr>
        <p:spPr>
          <a:xfrm>
            <a:off x="7200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13"/>
          <p:cNvSpPr txBox="1"/>
          <p:nvPr>
            <p:ph idx="15" type="title"/>
          </p:nvPr>
        </p:nvSpPr>
        <p:spPr>
          <a:xfrm>
            <a:off x="357225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3"/>
          <p:cNvSpPr txBox="1"/>
          <p:nvPr>
            <p:ph hasCustomPrompt="1" idx="16" type="title"/>
          </p:nvPr>
        </p:nvSpPr>
        <p:spPr>
          <a:xfrm>
            <a:off x="395835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13"/>
          <p:cNvSpPr txBox="1"/>
          <p:nvPr>
            <p:ph idx="17" type="subTitle"/>
          </p:nvPr>
        </p:nvSpPr>
        <p:spPr>
          <a:xfrm>
            <a:off x="357225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13"/>
          <p:cNvSpPr txBox="1"/>
          <p:nvPr>
            <p:ph idx="18" type="title"/>
          </p:nvPr>
        </p:nvSpPr>
        <p:spPr>
          <a:xfrm>
            <a:off x="6424500" y="377845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3"/>
          <p:cNvSpPr txBox="1"/>
          <p:nvPr>
            <p:ph hasCustomPrompt="1" idx="19" type="title"/>
          </p:nvPr>
        </p:nvSpPr>
        <p:spPr>
          <a:xfrm>
            <a:off x="6810600" y="33698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idx="20" type="subTitle"/>
          </p:nvPr>
        </p:nvSpPr>
        <p:spPr>
          <a:xfrm>
            <a:off x="6424500" y="4191300"/>
            <a:ext cx="19995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65" name="Google Shape;165;p14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66" name="Google Shape;166;p14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4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type="title"/>
          </p:nvPr>
        </p:nvSpPr>
        <p:spPr>
          <a:xfrm>
            <a:off x="1950900" y="3083550"/>
            <a:ext cx="52422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14"/>
          <p:cNvSpPr txBox="1"/>
          <p:nvPr>
            <p:ph idx="1" type="subTitle"/>
          </p:nvPr>
        </p:nvSpPr>
        <p:spPr>
          <a:xfrm>
            <a:off x="1950900" y="1605150"/>
            <a:ext cx="5242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4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/>
          <p:nvPr/>
        </p:nvSpPr>
        <p:spPr>
          <a:xfrm>
            <a:off x="5492091" y="38311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/>
          <p:nvPr/>
        </p:nvSpPr>
        <p:spPr>
          <a:xfrm flipH="1">
            <a:off x="6844403" y="48744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 flipH="1" rot="9767623">
            <a:off x="8803156" y="41192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 rot="10800000">
            <a:off x="-1793010" y="-6085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84" name="Google Shape;184;p15"/>
          <p:cNvSpPr/>
          <p:nvPr/>
        </p:nvSpPr>
        <p:spPr>
          <a:xfrm rot="8589778">
            <a:off x="1764806" y="314185"/>
            <a:ext cx="1201749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 rot="10800000">
            <a:off x="3860905" y="83114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 rot="7472203">
            <a:off x="310050" y="65779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/>
          <p:nvPr/>
        </p:nvSpPr>
        <p:spPr>
          <a:xfrm rot="-6137642">
            <a:off x="86611" y="449429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"/>
          <p:cNvSpPr txBox="1"/>
          <p:nvPr>
            <p:ph type="title"/>
          </p:nvPr>
        </p:nvSpPr>
        <p:spPr>
          <a:xfrm>
            <a:off x="720000" y="1221688"/>
            <a:ext cx="3954300" cy="16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15"/>
          <p:cNvSpPr txBox="1"/>
          <p:nvPr>
            <p:ph idx="1" type="subTitle"/>
          </p:nvPr>
        </p:nvSpPr>
        <p:spPr>
          <a:xfrm>
            <a:off x="720000" y="2917113"/>
            <a:ext cx="39543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/>
          <p:nvPr/>
        </p:nvSpPr>
        <p:spPr>
          <a:xfrm rot="10800000">
            <a:off x="-112126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2" name="Google Shape;192;p16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/>
          <p:nvPr/>
        </p:nvSpPr>
        <p:spPr>
          <a:xfrm flipH="1" rot="-9255318">
            <a:off x="1058401" y="454030"/>
            <a:ext cx="1201748" cy="450423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6"/>
          <p:cNvSpPr/>
          <p:nvPr/>
        </p:nvSpPr>
        <p:spPr>
          <a:xfrm flipH="1" rot="10800000">
            <a:off x="8741726" y="3992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"/>
          <p:cNvSpPr/>
          <p:nvPr/>
        </p:nvSpPr>
        <p:spPr>
          <a:xfrm flipH="1" rot="-7472203">
            <a:off x="3401553" y="72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6"/>
          <p:cNvSpPr/>
          <p:nvPr/>
        </p:nvSpPr>
        <p:spPr>
          <a:xfrm flipH="1" rot="10800000">
            <a:off x="1944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6"/>
          <p:cNvSpPr/>
          <p:nvPr/>
        </p:nvSpPr>
        <p:spPr>
          <a:xfrm flipH="1" rot="9361200">
            <a:off x="6556328" y="352323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6252699" y="471737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6"/>
          <p:cNvSpPr txBox="1"/>
          <p:nvPr>
            <p:ph type="title"/>
          </p:nvPr>
        </p:nvSpPr>
        <p:spPr>
          <a:xfrm>
            <a:off x="720000" y="1755150"/>
            <a:ext cx="29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idx="1" type="subTitle"/>
          </p:nvPr>
        </p:nvSpPr>
        <p:spPr>
          <a:xfrm>
            <a:off x="720000" y="2327850"/>
            <a:ext cx="2996700" cy="10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-1631871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04" name="Google Shape;204;p17"/>
          <p:cNvSpPr/>
          <p:nvPr/>
        </p:nvSpPr>
        <p:spPr>
          <a:xfrm flipH="1">
            <a:off x="6361179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05" name="Google Shape;205;p17"/>
          <p:cNvSpPr/>
          <p:nvPr/>
        </p:nvSpPr>
        <p:spPr>
          <a:xfrm flipH="1">
            <a:off x="735608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/>
          <p:cNvSpPr/>
          <p:nvPr/>
        </p:nvSpPr>
        <p:spPr>
          <a:xfrm flipH="1" rot="5399845">
            <a:off x="-55120" y="1082775"/>
            <a:ext cx="750030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/>
          <p:nvPr/>
        </p:nvSpPr>
        <p:spPr>
          <a:xfrm flipH="1">
            <a:off x="7627395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/>
          <p:nvPr/>
        </p:nvSpPr>
        <p:spPr>
          <a:xfrm rot="4500039">
            <a:off x="8668430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"/>
          <p:cNvSpPr txBox="1"/>
          <p:nvPr>
            <p:ph idx="1" type="body"/>
          </p:nvPr>
        </p:nvSpPr>
        <p:spPr>
          <a:xfrm>
            <a:off x="713100" y="2743500"/>
            <a:ext cx="3678300" cy="18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0" name="Google Shape;210;p17"/>
          <p:cNvSpPr txBox="1"/>
          <p:nvPr>
            <p:ph idx="2" type="body"/>
          </p:nvPr>
        </p:nvSpPr>
        <p:spPr>
          <a:xfrm>
            <a:off x="4752525" y="2258950"/>
            <a:ext cx="3678300" cy="23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  <a:defRPr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14" name="Google Shape;214;p18"/>
          <p:cNvSpPr/>
          <p:nvPr/>
        </p:nvSpPr>
        <p:spPr>
          <a:xfrm flipH="1" rot="7205836">
            <a:off x="8553951" y="756864"/>
            <a:ext cx="750014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flipH="1" rot="-2283227">
            <a:off x="8397155" y="140484"/>
            <a:ext cx="164100" cy="331326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 flipH="1" rot="10800000">
            <a:off x="-851421" y="337024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17" name="Google Shape;217;p18"/>
          <p:cNvSpPr/>
          <p:nvPr/>
        </p:nvSpPr>
        <p:spPr>
          <a:xfrm>
            <a:off x="171776" y="43646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 rot="-8976492">
            <a:off x="1015679" y="4511249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flipH="1" rot="-4499991">
            <a:off x="8559983" y="1633368"/>
            <a:ext cx="325665" cy="277435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rot="6637955">
            <a:off x="185968" y="3247800"/>
            <a:ext cx="164101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18"/>
          <p:cNvSpPr txBox="1"/>
          <p:nvPr>
            <p:ph idx="2" type="title"/>
          </p:nvPr>
        </p:nvSpPr>
        <p:spPr>
          <a:xfrm>
            <a:off x="720000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720002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8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18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5" type="title"/>
          </p:nvPr>
        </p:nvSpPr>
        <p:spPr>
          <a:xfrm>
            <a:off x="6337197" y="28430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18"/>
          <p:cNvSpPr txBox="1"/>
          <p:nvPr>
            <p:ph idx="6" type="subTitle"/>
          </p:nvPr>
        </p:nvSpPr>
        <p:spPr>
          <a:xfrm>
            <a:off x="6337198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/>
          <p:nvPr/>
        </p:nvSpPr>
        <p:spPr>
          <a:xfrm>
            <a:off x="-789671" y="-70744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0" name="Google Shape;230;p19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 flipH="1" rot="-4499985">
            <a:off x="498386" y="478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 rot="6700042">
            <a:off x="254790" y="91529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9"/>
          <p:cNvSpPr txBox="1"/>
          <p:nvPr>
            <p:ph idx="2" type="title"/>
          </p:nvPr>
        </p:nvSpPr>
        <p:spPr>
          <a:xfrm>
            <a:off x="2030738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9"/>
          <p:cNvSpPr txBox="1"/>
          <p:nvPr>
            <p:ph idx="1" type="subTitle"/>
          </p:nvPr>
        </p:nvSpPr>
        <p:spPr>
          <a:xfrm>
            <a:off x="2030738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9"/>
          <p:cNvSpPr txBox="1"/>
          <p:nvPr>
            <p:ph idx="3" type="title"/>
          </p:nvPr>
        </p:nvSpPr>
        <p:spPr>
          <a:xfrm>
            <a:off x="6309241" y="17712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9"/>
          <p:cNvSpPr txBox="1"/>
          <p:nvPr>
            <p:ph idx="4" type="subTitle"/>
          </p:nvPr>
        </p:nvSpPr>
        <p:spPr>
          <a:xfrm>
            <a:off x="6309239" y="22047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9"/>
          <p:cNvSpPr txBox="1"/>
          <p:nvPr>
            <p:ph idx="5" type="title"/>
          </p:nvPr>
        </p:nvSpPr>
        <p:spPr>
          <a:xfrm>
            <a:off x="2030738" y="3204650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20307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7" type="title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6309238" y="3638175"/>
            <a:ext cx="1978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-1223421" y="-4824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0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50" name="Google Shape;250;p20"/>
          <p:cNvSpPr/>
          <p:nvPr/>
        </p:nvSpPr>
        <p:spPr>
          <a:xfrm>
            <a:off x="1204576" y="576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/>
          <p:nvPr/>
        </p:nvSpPr>
        <p:spPr>
          <a:xfrm rot="-6228102">
            <a:off x="204731" y="816100"/>
            <a:ext cx="667640" cy="195470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 rot="-3249759">
            <a:off x="7879891" y="46192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 flipH="1" rot="-4499985">
            <a:off x="8611686" y="3816339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 flipH="1" rot="3249759">
            <a:off x="245916" y="1822359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 flipH="1" rot="7915796">
            <a:off x="8458656" y="2667099"/>
            <a:ext cx="667646" cy="19546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716548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716548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5565452" y="17712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0"/>
          <p:cNvSpPr txBox="1"/>
          <p:nvPr>
            <p:ph idx="4" type="subTitle"/>
          </p:nvPr>
        </p:nvSpPr>
        <p:spPr>
          <a:xfrm>
            <a:off x="5565449" y="22047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5" type="title"/>
          </p:nvPr>
        </p:nvSpPr>
        <p:spPr>
          <a:xfrm>
            <a:off x="716548" y="3204650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0"/>
          <p:cNvSpPr txBox="1"/>
          <p:nvPr>
            <p:ph idx="6" type="subTitle"/>
          </p:nvPr>
        </p:nvSpPr>
        <p:spPr>
          <a:xfrm>
            <a:off x="716548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7" type="title"/>
          </p:nvPr>
        </p:nvSpPr>
        <p:spPr>
          <a:xfrm>
            <a:off x="5565446" y="3204675"/>
            <a:ext cx="28620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0"/>
          <p:cNvSpPr txBox="1"/>
          <p:nvPr>
            <p:ph idx="8" type="subTitle"/>
          </p:nvPr>
        </p:nvSpPr>
        <p:spPr>
          <a:xfrm>
            <a:off x="5565446" y="3638175"/>
            <a:ext cx="28620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-401417" y="-6992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" name="Google Shape;26;p3"/>
          <p:cNvSpPr/>
          <p:nvPr/>
        </p:nvSpPr>
        <p:spPr>
          <a:xfrm flipH="1" rot="10800000">
            <a:off x="-561710" y="3695519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" name="Google Shape;27;p3"/>
          <p:cNvSpPr/>
          <p:nvPr/>
        </p:nvSpPr>
        <p:spPr>
          <a:xfrm>
            <a:off x="1201699" y="47779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237473">
            <a:off x="2973497" y="26207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flipH="1" rot="-3054346">
            <a:off x="346548" y="6271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rot="-9767623">
            <a:off x="194466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431901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6784495">
            <a:off x="7379716" y="157936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1606875">
            <a:off x="6766390" y="46593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526850" y="8757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 txBox="1"/>
          <p:nvPr>
            <p:ph type="title"/>
          </p:nvPr>
        </p:nvSpPr>
        <p:spPr>
          <a:xfrm>
            <a:off x="720000" y="2504267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"/>
          <p:cNvSpPr txBox="1"/>
          <p:nvPr>
            <p:ph hasCustomPrompt="1" idx="2" type="title"/>
          </p:nvPr>
        </p:nvSpPr>
        <p:spPr>
          <a:xfrm>
            <a:off x="1773398" y="1662475"/>
            <a:ext cx="214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720000" y="3240725"/>
            <a:ext cx="4249800" cy="2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7" name="Google Shape;267;p21"/>
          <p:cNvSpPr/>
          <p:nvPr/>
        </p:nvSpPr>
        <p:spPr>
          <a:xfrm>
            <a:off x="1" y="7375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/>
          <p:nvPr/>
        </p:nvSpPr>
        <p:spPr>
          <a:xfrm rot="1246809">
            <a:off x="632815" y="193903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70" name="Google Shape;270;p21"/>
          <p:cNvSpPr/>
          <p:nvPr/>
        </p:nvSpPr>
        <p:spPr>
          <a:xfrm>
            <a:off x="8800413" y="17348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 flipH="1" rot="-4500039">
            <a:off x="8441892" y="544710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flipH="1" rot="-1763052">
            <a:off x="281140" y="1794547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891097">
            <a:off x="8672012" y="30456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" name="Google Shape;277;p21"/>
          <p:cNvSpPr txBox="1"/>
          <p:nvPr>
            <p:ph idx="2" type="title"/>
          </p:nvPr>
        </p:nvSpPr>
        <p:spPr>
          <a:xfrm>
            <a:off x="110117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1"/>
          <p:cNvSpPr txBox="1"/>
          <p:nvPr>
            <p:ph idx="1" type="subTitle"/>
          </p:nvPr>
        </p:nvSpPr>
        <p:spPr>
          <a:xfrm>
            <a:off x="110117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1"/>
          <p:cNvSpPr txBox="1"/>
          <p:nvPr>
            <p:ph idx="3" type="title"/>
          </p:nvPr>
        </p:nvSpPr>
        <p:spPr>
          <a:xfrm>
            <a:off x="3578947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1"/>
          <p:cNvSpPr txBox="1"/>
          <p:nvPr>
            <p:ph idx="4" type="subTitle"/>
          </p:nvPr>
        </p:nvSpPr>
        <p:spPr>
          <a:xfrm>
            <a:off x="3579000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1"/>
          <p:cNvSpPr txBox="1"/>
          <p:nvPr>
            <p:ph idx="5" type="title"/>
          </p:nvPr>
        </p:nvSpPr>
        <p:spPr>
          <a:xfrm>
            <a:off x="110117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21"/>
          <p:cNvSpPr txBox="1"/>
          <p:nvPr>
            <p:ph idx="6" type="subTitle"/>
          </p:nvPr>
        </p:nvSpPr>
        <p:spPr>
          <a:xfrm>
            <a:off x="110117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7" type="title"/>
          </p:nvPr>
        </p:nvSpPr>
        <p:spPr>
          <a:xfrm>
            <a:off x="3578947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21"/>
          <p:cNvSpPr txBox="1"/>
          <p:nvPr>
            <p:ph idx="8" type="subTitle"/>
          </p:nvPr>
        </p:nvSpPr>
        <p:spPr>
          <a:xfrm>
            <a:off x="3578947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9" type="title"/>
          </p:nvPr>
        </p:nvSpPr>
        <p:spPr>
          <a:xfrm>
            <a:off x="6056725" y="1834825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21"/>
          <p:cNvSpPr txBox="1"/>
          <p:nvPr>
            <p:ph idx="13" type="subTitle"/>
          </p:nvPr>
        </p:nvSpPr>
        <p:spPr>
          <a:xfrm>
            <a:off x="6056725" y="22105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14" type="title"/>
          </p:nvPr>
        </p:nvSpPr>
        <p:spPr>
          <a:xfrm>
            <a:off x="6056725" y="3268350"/>
            <a:ext cx="1986000" cy="3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21"/>
          <p:cNvSpPr txBox="1"/>
          <p:nvPr>
            <p:ph idx="15" type="subTitle"/>
          </p:nvPr>
        </p:nvSpPr>
        <p:spPr>
          <a:xfrm>
            <a:off x="6056725" y="3643950"/>
            <a:ext cx="1986000" cy="4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1" name="Google Shape;291;p22"/>
          <p:cNvSpPr/>
          <p:nvPr/>
        </p:nvSpPr>
        <p:spPr>
          <a:xfrm flipH="1" rot="10800000">
            <a:off x="-443071" y="369172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92" name="Google Shape;292;p22"/>
          <p:cNvSpPr/>
          <p:nvPr/>
        </p:nvSpPr>
        <p:spPr>
          <a:xfrm>
            <a:off x="642951" y="47585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 rot="-326888">
            <a:off x="7588089" y="35111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 flipH="1" rot="-4500050">
            <a:off x="8596232" y="441016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 flipH="1" rot="-6949112">
            <a:off x="133141" y="3889694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340400" y="425848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 flipH="1" rot="-6949112">
            <a:off x="8832316" y="429241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"/>
          <p:cNvSpPr/>
          <p:nvPr/>
        </p:nvSpPr>
        <p:spPr>
          <a:xfrm flipH="1">
            <a:off x="6337204" y="-109012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01" name="Google Shape;301;p23"/>
          <p:cNvSpPr/>
          <p:nvPr/>
        </p:nvSpPr>
        <p:spPr>
          <a:xfrm flipH="1" rot="10800000">
            <a:off x="-766921" y="36948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2" name="Google Shape;302;p23"/>
          <p:cNvSpPr/>
          <p:nvPr/>
        </p:nvSpPr>
        <p:spPr>
          <a:xfrm>
            <a:off x="7594951" y="407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/>
          <p:nvPr/>
        </p:nvSpPr>
        <p:spPr>
          <a:xfrm rot="-326888">
            <a:off x="361189" y="47907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flipH="1" rot="-4500050">
            <a:off x="212319" y="4018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 flipH="1" rot="-8975214">
            <a:off x="115765" y="4141670"/>
            <a:ext cx="164101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424000" y="4264623"/>
            <a:ext cx="227097" cy="227097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 flipH="1" rot="-6949112">
            <a:off x="8797541" y="1217332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 rot="-326888">
            <a:off x="8504577" y="497886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/>
          <p:nvPr/>
        </p:nvSpPr>
        <p:spPr>
          <a:xfrm>
            <a:off x="-859171" y="-79431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12" name="Google Shape;312;p24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13" name="Google Shape;313;p24"/>
          <p:cNvSpPr/>
          <p:nvPr/>
        </p:nvSpPr>
        <p:spPr>
          <a:xfrm>
            <a:off x="110576" y="409716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 rot="1606875">
            <a:off x="7783315" y="4795276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 rot="5797880">
            <a:off x="8640501" y="38172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 flipH="1" rot="-6895053">
            <a:off x="1165305" y="87747"/>
            <a:ext cx="524559" cy="446861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/>
          <p:nvPr/>
        </p:nvSpPr>
        <p:spPr>
          <a:xfrm rot="6700042">
            <a:off x="102190" y="8805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/>
          <p:nvPr/>
        </p:nvSpPr>
        <p:spPr>
          <a:xfrm flipH="1" rot="-6700042">
            <a:off x="8733990" y="3540471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4"/>
          <p:cNvSpPr/>
          <p:nvPr/>
        </p:nvSpPr>
        <p:spPr>
          <a:xfrm rot="-326888">
            <a:off x="632814" y="47071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hasCustomPrompt="1" type="title"/>
          </p:nvPr>
        </p:nvSpPr>
        <p:spPr>
          <a:xfrm>
            <a:off x="713100" y="3030162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1" name="Google Shape;321;p24"/>
          <p:cNvSpPr txBox="1"/>
          <p:nvPr>
            <p:ph idx="1" type="subTitle"/>
          </p:nvPr>
        </p:nvSpPr>
        <p:spPr>
          <a:xfrm>
            <a:off x="713100" y="3937325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2" name="Google Shape;322;p24"/>
          <p:cNvSpPr txBox="1"/>
          <p:nvPr>
            <p:ph hasCustomPrompt="1" idx="2" type="title"/>
          </p:nvPr>
        </p:nvSpPr>
        <p:spPr>
          <a:xfrm>
            <a:off x="3442950" y="1302925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24"/>
          <p:cNvSpPr txBox="1"/>
          <p:nvPr>
            <p:ph idx="3" type="subTitle"/>
          </p:nvPr>
        </p:nvSpPr>
        <p:spPr>
          <a:xfrm>
            <a:off x="3442950" y="2210076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4" name="Google Shape;324;p24"/>
          <p:cNvSpPr txBox="1"/>
          <p:nvPr>
            <p:ph hasCustomPrompt="1" idx="4" type="title"/>
          </p:nvPr>
        </p:nvSpPr>
        <p:spPr>
          <a:xfrm>
            <a:off x="6172800" y="3030157"/>
            <a:ext cx="2258100" cy="9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6172800" y="3937299"/>
            <a:ext cx="2258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6" name="Google Shape;326;p2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dk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/>
          <p:nvPr/>
        </p:nvSpPr>
        <p:spPr>
          <a:xfrm>
            <a:off x="33504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29" name="Google Shape;329;p25"/>
          <p:cNvSpPr/>
          <p:nvPr/>
        </p:nvSpPr>
        <p:spPr>
          <a:xfrm rot="1412830">
            <a:off x="3867881" y="4690023"/>
            <a:ext cx="905187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-1451396" y="-650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25"/>
          <p:cNvSpPr/>
          <p:nvPr/>
        </p:nvSpPr>
        <p:spPr>
          <a:xfrm rot="126079">
            <a:off x="554542" y="83725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"/>
          <p:cNvSpPr/>
          <p:nvPr/>
        </p:nvSpPr>
        <p:spPr>
          <a:xfrm rot="7079738">
            <a:off x="123516" y="810247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5"/>
          <p:cNvSpPr/>
          <p:nvPr/>
        </p:nvSpPr>
        <p:spPr>
          <a:xfrm rot="-346047">
            <a:off x="7681424" y="211475"/>
            <a:ext cx="1201737" cy="450424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"/>
          <p:cNvSpPr/>
          <p:nvPr/>
        </p:nvSpPr>
        <p:spPr>
          <a:xfrm>
            <a:off x="7766401" y="46041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5"/>
          <p:cNvSpPr/>
          <p:nvPr/>
        </p:nvSpPr>
        <p:spPr>
          <a:xfrm rot="-2549037">
            <a:off x="6065366" y="4656872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720000" y="3410800"/>
            <a:ext cx="32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infographics and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4337674" y="257174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"/>
          <p:cNvSpPr/>
          <p:nvPr/>
        </p:nvSpPr>
        <p:spPr>
          <a:xfrm rot="-1601140">
            <a:off x="5602164" y="429599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5"/>
          <p:cNvSpPr txBox="1"/>
          <p:nvPr>
            <p:ph type="title"/>
          </p:nvPr>
        </p:nvSpPr>
        <p:spPr>
          <a:xfrm>
            <a:off x="720000" y="539400"/>
            <a:ext cx="4132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4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25"/>
          <p:cNvSpPr txBox="1"/>
          <p:nvPr>
            <p:ph idx="1" type="subTitle"/>
          </p:nvPr>
        </p:nvSpPr>
        <p:spPr>
          <a:xfrm>
            <a:off x="720000" y="2391763"/>
            <a:ext cx="34347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5"/>
          <p:cNvSpPr txBox="1"/>
          <p:nvPr>
            <p:ph idx="2" type="subTitle"/>
          </p:nvPr>
        </p:nvSpPr>
        <p:spPr>
          <a:xfrm>
            <a:off x="720000" y="1982838"/>
            <a:ext cx="3434700" cy="4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44" name="Google Shape;344;p2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5" name="Google Shape;345;p2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 rot="10800000">
            <a:off x="-639910" y="2453705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400114" y="88109"/>
                </a:moveTo>
                <a:cubicBezTo>
                  <a:pt x="405681" y="111461"/>
                  <a:pt x="407445" y="148526"/>
                  <a:pt x="389524" y="145132"/>
                </a:cubicBezTo>
                <a:cubicBezTo>
                  <a:pt x="371603" y="141738"/>
                  <a:pt x="322568" y="84224"/>
                  <a:pt x="292586" y="67744"/>
                </a:cubicBezTo>
                <a:cubicBezTo>
                  <a:pt x="262604" y="51264"/>
                  <a:pt x="236083" y="48990"/>
                  <a:pt x="209633" y="46250"/>
                </a:cubicBezTo>
                <a:cubicBezTo>
                  <a:pt x="183183" y="43510"/>
                  <a:pt x="157806" y="48670"/>
                  <a:pt x="133888" y="51302"/>
                </a:cubicBezTo>
                <a:cubicBezTo>
                  <a:pt x="109970" y="53934"/>
                  <a:pt x="87465" y="60794"/>
                  <a:pt x="66124" y="62041"/>
                </a:cubicBezTo>
                <a:cubicBezTo>
                  <a:pt x="44783" y="63288"/>
                  <a:pt x="15890" y="62856"/>
                  <a:pt x="5843" y="58783"/>
                </a:cubicBezTo>
                <a:cubicBezTo>
                  <a:pt x="-4204" y="54710"/>
                  <a:pt x="684" y="45342"/>
                  <a:pt x="5843" y="37603"/>
                </a:cubicBezTo>
                <a:cubicBezTo>
                  <a:pt x="11002" y="29864"/>
                  <a:pt x="-21582" y="17781"/>
                  <a:pt x="36798" y="12350"/>
                </a:cubicBezTo>
                <a:cubicBezTo>
                  <a:pt x="95178" y="6919"/>
                  <a:pt x="295572" y="-7607"/>
                  <a:pt x="356125" y="5019"/>
                </a:cubicBezTo>
                <a:cubicBezTo>
                  <a:pt x="416678" y="17646"/>
                  <a:pt x="394548" y="64757"/>
                  <a:pt x="400114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4" name="Google Shape;354;p27"/>
          <p:cNvSpPr/>
          <p:nvPr/>
        </p:nvSpPr>
        <p:spPr>
          <a:xfrm flipH="1">
            <a:off x="5386189" y="-161190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355" name="Google Shape;355;p27"/>
          <p:cNvSpPr/>
          <p:nvPr/>
        </p:nvSpPr>
        <p:spPr>
          <a:xfrm>
            <a:off x="311251" y="36888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7"/>
          <p:cNvSpPr/>
          <p:nvPr/>
        </p:nvSpPr>
        <p:spPr>
          <a:xfrm flipH="1" rot="-6700042">
            <a:off x="8639065" y="889246"/>
            <a:ext cx="164100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 rot="-326888">
            <a:off x="1458214" y="4122673"/>
            <a:ext cx="750023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 flipH="1" rot="-4500050">
            <a:off x="7440682" y="119541"/>
            <a:ext cx="483265" cy="411677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/>
          <p:nvPr/>
        </p:nvSpPr>
        <p:spPr>
          <a:xfrm flipH="1" rot="8816071">
            <a:off x="350265" y="2178698"/>
            <a:ext cx="164099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7"/>
          <p:cNvSpPr/>
          <p:nvPr/>
        </p:nvSpPr>
        <p:spPr>
          <a:xfrm flipH="1" rot="2700000">
            <a:off x="7528620" y="4378896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7"/>
          <p:cNvSpPr/>
          <p:nvPr/>
        </p:nvSpPr>
        <p:spPr>
          <a:xfrm>
            <a:off x="8581026" y="3627991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"/>
          <p:cNvSpPr/>
          <p:nvPr/>
        </p:nvSpPr>
        <p:spPr>
          <a:xfrm rot="8904525">
            <a:off x="338087" y="429598"/>
            <a:ext cx="750025" cy="219591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3819801" y="249416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flipH="1" rot="-5983180">
            <a:off x="4268815" y="4746869"/>
            <a:ext cx="164100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 rot="5797880">
            <a:off x="5955801" y="4673776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0" name="Google Shape;40;p4"/>
          <p:cNvSpPr/>
          <p:nvPr/>
        </p:nvSpPr>
        <p:spPr>
          <a:xfrm flipH="1" rot="10800000">
            <a:off x="-449146" y="359375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1" name="Google Shape;41;p4"/>
          <p:cNvSpPr/>
          <p:nvPr/>
        </p:nvSpPr>
        <p:spPr>
          <a:xfrm rot="-938533">
            <a:off x="8499415" y="547114"/>
            <a:ext cx="766588" cy="22444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-7079738">
            <a:off x="169391" y="4002485"/>
            <a:ext cx="164101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rot="4550277">
            <a:off x="348624" y="4777055"/>
            <a:ext cx="351076" cy="315345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626626" y="14915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50">
                <a:solidFill>
                  <a:schemeClr val="accent2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rabicPeriod"/>
              <a:defRPr>
                <a:solidFill>
                  <a:schemeClr val="accent2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AutoNum type="alphaLcPeriod"/>
              <a:defRPr>
                <a:solidFill>
                  <a:schemeClr val="accent2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Roboto Condensed Light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 flipH="1">
            <a:off x="7203379" y="-510291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49" name="Google Shape;49;p5"/>
          <p:cNvSpPr/>
          <p:nvPr/>
        </p:nvSpPr>
        <p:spPr>
          <a:xfrm>
            <a:off x="-789671" y="-1016804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50" name="Google Shape;50;p5"/>
          <p:cNvSpPr/>
          <p:nvPr/>
        </p:nvSpPr>
        <p:spPr>
          <a:xfrm>
            <a:off x="8150701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"/>
          <p:cNvSpPr/>
          <p:nvPr/>
        </p:nvSpPr>
        <p:spPr>
          <a:xfrm rot="-3082277">
            <a:off x="8379051" y="1062725"/>
            <a:ext cx="750029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258913" y="1636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-4500039">
            <a:off x="59854" y="699298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 flipH="1" rot="-1763052">
            <a:off x="281140" y="2089972"/>
            <a:ext cx="164102" cy="331320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5"/>
          <p:cNvSpPr/>
          <p:nvPr/>
        </p:nvSpPr>
        <p:spPr>
          <a:xfrm rot="-9891097">
            <a:off x="8672012" y="2759347"/>
            <a:ext cx="164103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-6137642">
            <a:off x="-11826" y="4025449"/>
            <a:ext cx="750028" cy="219595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-2879894">
            <a:off x="7779999" y="4431036"/>
            <a:ext cx="1201733" cy="450426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2" type="title"/>
          </p:nvPr>
        </p:nvSpPr>
        <p:spPr>
          <a:xfrm>
            <a:off x="1784200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title"/>
          </p:nvPr>
        </p:nvSpPr>
        <p:spPr>
          <a:xfrm>
            <a:off x="5097503" y="3517500"/>
            <a:ext cx="22623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b="0" sz="1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50975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5"/>
          <p:cNvSpPr txBox="1"/>
          <p:nvPr>
            <p:ph idx="4" type="subTitle"/>
          </p:nvPr>
        </p:nvSpPr>
        <p:spPr>
          <a:xfrm>
            <a:off x="1784200" y="3872525"/>
            <a:ext cx="22623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/>
          <p:nvPr/>
        </p:nvSpPr>
        <p:spPr>
          <a:xfrm>
            <a:off x="-508971" y="-856866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5" name="Google Shape;65;p6"/>
          <p:cNvSpPr/>
          <p:nvPr/>
        </p:nvSpPr>
        <p:spPr>
          <a:xfrm rot="10800000">
            <a:off x="7301954" y="2841009"/>
            <a:ext cx="3595000" cy="2792525"/>
          </a:xfrm>
          <a:custGeom>
            <a:rect b="b" l="l" r="r" t="t"/>
            <a:pathLst>
              <a:path extrusionOk="0" h="111701" w="143800">
                <a:moveTo>
                  <a:pt x="5773" y="104094"/>
                </a:moveTo>
                <a:cubicBezTo>
                  <a:pt x="7155" y="119838"/>
                  <a:pt x="14202" y="107121"/>
                  <a:pt x="20117" y="101705"/>
                </a:cubicBezTo>
                <a:cubicBezTo>
                  <a:pt x="26032" y="96289"/>
                  <a:pt x="31010" y="78934"/>
                  <a:pt x="41264" y="71597"/>
                </a:cubicBezTo>
                <a:cubicBezTo>
                  <a:pt x="51518" y="64260"/>
                  <a:pt x="71367" y="64793"/>
                  <a:pt x="81642" y="57684"/>
                </a:cubicBezTo>
                <a:cubicBezTo>
                  <a:pt x="91917" y="50575"/>
                  <a:pt x="94590" y="35251"/>
                  <a:pt x="102914" y="28943"/>
                </a:cubicBezTo>
                <a:cubicBezTo>
                  <a:pt x="111239" y="22636"/>
                  <a:pt x="126323" y="23255"/>
                  <a:pt x="131589" y="19839"/>
                </a:cubicBezTo>
                <a:cubicBezTo>
                  <a:pt x="136855" y="16424"/>
                  <a:pt x="154469" y="10550"/>
                  <a:pt x="134508" y="8450"/>
                </a:cubicBezTo>
                <a:cubicBezTo>
                  <a:pt x="114548" y="6350"/>
                  <a:pt x="33282" y="-8702"/>
                  <a:pt x="11826" y="7239"/>
                </a:cubicBezTo>
                <a:cubicBezTo>
                  <a:pt x="-9630" y="23180"/>
                  <a:pt x="4391" y="88350"/>
                  <a:pt x="5773" y="1040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6" name="Google Shape;66;p6"/>
          <p:cNvSpPr/>
          <p:nvPr/>
        </p:nvSpPr>
        <p:spPr>
          <a:xfrm>
            <a:off x="135926" y="11233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 rot="1606875">
            <a:off x="7664740" y="47613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rot="5797880">
            <a:off x="8592951" y="3500851"/>
            <a:ext cx="351069" cy="315346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 rot="2856529">
            <a:off x="8686440" y="4311035"/>
            <a:ext cx="164102" cy="331323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flipH="1" rot="-4499985">
            <a:off x="496911" y="1973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 rot="-3661117">
            <a:off x="238553" y="4215459"/>
            <a:ext cx="164102" cy="331324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516675" y="445026"/>
            <a:ext cx="194421" cy="19442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 rot="10800000">
            <a:off x="3350490" y="-530304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76" name="Google Shape;76;p7"/>
          <p:cNvSpPr/>
          <p:nvPr/>
        </p:nvSpPr>
        <p:spPr>
          <a:xfrm flipH="1" rot="9120431">
            <a:off x="7978305" y="4471577"/>
            <a:ext cx="905191" cy="265027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flipH="1" rot="-7430944">
            <a:off x="4898473" y="130811"/>
            <a:ext cx="1201746" cy="450421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 flipH="1" rot="10800000">
            <a:off x="8551226" y="1143089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-7472203">
            <a:off x="7430903" y="373749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 flipH="1" rot="-6895012">
            <a:off x="236535" y="4419056"/>
            <a:ext cx="434464" cy="370096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 flipH="1" rot="-7472203">
            <a:off x="586103" y="1431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 rot="6537935">
            <a:off x="194426" y="912501"/>
            <a:ext cx="351070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 txBox="1"/>
          <p:nvPr>
            <p:ph idx="1" type="body"/>
          </p:nvPr>
        </p:nvSpPr>
        <p:spPr>
          <a:xfrm>
            <a:off x="720000" y="1943500"/>
            <a:ext cx="41715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type="title"/>
          </p:nvPr>
        </p:nvSpPr>
        <p:spPr>
          <a:xfrm>
            <a:off x="720000" y="980500"/>
            <a:ext cx="4588500" cy="9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/>
          <p:nvPr/>
        </p:nvSpPr>
        <p:spPr>
          <a:xfrm>
            <a:off x="-700735" y="-1101340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88109"/>
                </a:moveTo>
                <a:cubicBezTo>
                  <a:pt x="-1728" y="111461"/>
                  <a:pt x="-3493" y="148526"/>
                  <a:pt x="14428" y="145132"/>
                </a:cubicBezTo>
                <a:cubicBezTo>
                  <a:pt x="32349" y="141738"/>
                  <a:pt x="81702" y="83281"/>
                  <a:pt x="111366" y="67744"/>
                </a:cubicBezTo>
                <a:cubicBezTo>
                  <a:pt x="141030" y="52207"/>
                  <a:pt x="166046" y="53736"/>
                  <a:pt x="192412" y="51908"/>
                </a:cubicBezTo>
                <a:cubicBezTo>
                  <a:pt x="218779" y="50080"/>
                  <a:pt x="245329" y="55085"/>
                  <a:pt x="269565" y="56774"/>
                </a:cubicBezTo>
                <a:cubicBezTo>
                  <a:pt x="293801" y="58463"/>
                  <a:pt x="316404" y="61706"/>
                  <a:pt x="337828" y="62041"/>
                </a:cubicBezTo>
                <a:cubicBezTo>
                  <a:pt x="359252" y="62376"/>
                  <a:pt x="388062" y="62856"/>
                  <a:pt x="398109" y="58783"/>
                </a:cubicBezTo>
                <a:cubicBezTo>
                  <a:pt x="408156" y="54710"/>
                  <a:pt x="403268" y="45342"/>
                  <a:pt x="398109" y="37603"/>
                </a:cubicBezTo>
                <a:cubicBezTo>
                  <a:pt x="392950" y="29864"/>
                  <a:pt x="425534" y="17781"/>
                  <a:pt x="367154" y="12350"/>
                </a:cubicBezTo>
                <a:cubicBezTo>
                  <a:pt x="308774" y="6919"/>
                  <a:pt x="108380" y="-7607"/>
                  <a:pt x="47827" y="5019"/>
                </a:cubicBezTo>
                <a:cubicBezTo>
                  <a:pt x="-12726" y="17646"/>
                  <a:pt x="9405" y="64757"/>
                  <a:pt x="3838" y="8810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87" name="Google Shape;87;p8"/>
          <p:cNvSpPr/>
          <p:nvPr/>
        </p:nvSpPr>
        <p:spPr>
          <a:xfrm>
            <a:off x="5327016" y="3700849"/>
            <a:ext cx="4229650" cy="1691150"/>
          </a:xfrm>
          <a:custGeom>
            <a:rect b="b" l="l" r="r" t="t"/>
            <a:pathLst>
              <a:path extrusionOk="0" h="67646" w="169186">
                <a:moveTo>
                  <a:pt x="158891" y="1537"/>
                </a:moveTo>
                <a:cubicBezTo>
                  <a:pt x="154819" y="-5496"/>
                  <a:pt x="142708" y="13497"/>
                  <a:pt x="131684" y="20414"/>
                </a:cubicBezTo>
                <a:cubicBezTo>
                  <a:pt x="120660" y="27331"/>
                  <a:pt x="109684" y="37302"/>
                  <a:pt x="92749" y="43040"/>
                </a:cubicBezTo>
                <a:cubicBezTo>
                  <a:pt x="75814" y="48778"/>
                  <a:pt x="44313" y="51485"/>
                  <a:pt x="30073" y="54840"/>
                </a:cubicBezTo>
                <a:cubicBezTo>
                  <a:pt x="15833" y="58195"/>
                  <a:pt x="-13699" y="61872"/>
                  <a:pt x="7308" y="63168"/>
                </a:cubicBezTo>
                <a:cubicBezTo>
                  <a:pt x="28315" y="64464"/>
                  <a:pt x="130852" y="72886"/>
                  <a:pt x="156116" y="62614"/>
                </a:cubicBezTo>
                <a:cubicBezTo>
                  <a:pt x="181380" y="52342"/>
                  <a:pt x="162963" y="8570"/>
                  <a:pt x="158891" y="153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88" name="Google Shape;88;p8"/>
          <p:cNvSpPr/>
          <p:nvPr/>
        </p:nvSpPr>
        <p:spPr>
          <a:xfrm flipH="1">
            <a:off x="6679328" y="4744199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 flipH="1" rot="-237473">
            <a:off x="4427148" y="40925"/>
            <a:ext cx="1201753" cy="450422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 rot="3054346">
            <a:off x="8246444" y="370439"/>
            <a:ext cx="524555" cy="446864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 flipH="1" rot="9767623">
            <a:off x="8638081" y="3988910"/>
            <a:ext cx="164101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 flipH="1">
            <a:off x="3537348" y="4464003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rot="6784495">
            <a:off x="1748255" y="65011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 flipH="1" rot="1178596">
            <a:off x="338082" y="4494301"/>
            <a:ext cx="750025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 flipH="1">
            <a:off x="138747" y="1770626"/>
            <a:ext cx="184251" cy="184251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 txBox="1"/>
          <p:nvPr>
            <p:ph type="title"/>
          </p:nvPr>
        </p:nvSpPr>
        <p:spPr>
          <a:xfrm>
            <a:off x="712950" y="1584300"/>
            <a:ext cx="7718100" cy="27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-401435" y="2272207"/>
            <a:ext cx="10098800" cy="3633725"/>
          </a:xfrm>
          <a:custGeom>
            <a:rect b="b" l="l" r="r" t="t"/>
            <a:pathLst>
              <a:path extrusionOk="0" h="145349" w="403952">
                <a:moveTo>
                  <a:pt x="3838" y="57241"/>
                </a:moveTo>
                <a:cubicBezTo>
                  <a:pt x="-1728" y="33889"/>
                  <a:pt x="-3493" y="-3176"/>
                  <a:pt x="14428" y="218"/>
                </a:cubicBezTo>
                <a:cubicBezTo>
                  <a:pt x="32349" y="3612"/>
                  <a:pt x="79325" y="60771"/>
                  <a:pt x="111366" y="77606"/>
                </a:cubicBezTo>
                <a:cubicBezTo>
                  <a:pt x="143407" y="94441"/>
                  <a:pt x="180226" y="98490"/>
                  <a:pt x="206676" y="101230"/>
                </a:cubicBezTo>
                <a:cubicBezTo>
                  <a:pt x="233126" y="103970"/>
                  <a:pt x="248205" y="97035"/>
                  <a:pt x="270064" y="94048"/>
                </a:cubicBezTo>
                <a:cubicBezTo>
                  <a:pt x="291923" y="91061"/>
                  <a:pt x="316487" y="84556"/>
                  <a:pt x="337828" y="83309"/>
                </a:cubicBezTo>
                <a:cubicBezTo>
                  <a:pt x="359169" y="82062"/>
                  <a:pt x="388062" y="82494"/>
                  <a:pt x="398109" y="86567"/>
                </a:cubicBezTo>
                <a:cubicBezTo>
                  <a:pt x="408156" y="90640"/>
                  <a:pt x="403268" y="100008"/>
                  <a:pt x="398109" y="107747"/>
                </a:cubicBezTo>
                <a:cubicBezTo>
                  <a:pt x="392950" y="115486"/>
                  <a:pt x="425534" y="127569"/>
                  <a:pt x="367154" y="133000"/>
                </a:cubicBezTo>
                <a:cubicBezTo>
                  <a:pt x="308774" y="138431"/>
                  <a:pt x="108380" y="152958"/>
                  <a:pt x="47827" y="140331"/>
                </a:cubicBezTo>
                <a:cubicBezTo>
                  <a:pt x="-12726" y="127705"/>
                  <a:pt x="9405" y="80593"/>
                  <a:pt x="3838" y="572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99" name="Google Shape;99;p9"/>
          <p:cNvSpPr/>
          <p:nvPr/>
        </p:nvSpPr>
        <p:spPr>
          <a:xfrm>
            <a:off x="-561710" y="-238006"/>
            <a:ext cx="4232993" cy="1696837"/>
          </a:xfrm>
          <a:custGeom>
            <a:rect b="b" l="l" r="r" t="t"/>
            <a:pathLst>
              <a:path extrusionOk="0" h="41776" w="104216">
                <a:moveTo>
                  <a:pt x="6378" y="40699"/>
                </a:moveTo>
                <a:cubicBezTo>
                  <a:pt x="8884" y="45028"/>
                  <a:pt x="16631" y="34434"/>
                  <a:pt x="23124" y="29080"/>
                </a:cubicBezTo>
                <a:cubicBezTo>
                  <a:pt x="29617" y="23726"/>
                  <a:pt x="34915" y="12106"/>
                  <a:pt x="45338" y="8574"/>
                </a:cubicBezTo>
                <a:cubicBezTo>
                  <a:pt x="55762" y="5043"/>
                  <a:pt x="76609" y="8859"/>
                  <a:pt x="85665" y="7891"/>
                </a:cubicBezTo>
                <a:cubicBezTo>
                  <a:pt x="94722" y="6923"/>
                  <a:pt x="112607" y="3563"/>
                  <a:pt x="99677" y="2765"/>
                </a:cubicBezTo>
                <a:cubicBezTo>
                  <a:pt x="86747" y="1968"/>
                  <a:pt x="23636" y="-3216"/>
                  <a:pt x="8086" y="3106"/>
                </a:cubicBezTo>
                <a:cubicBezTo>
                  <a:pt x="-7464" y="9428"/>
                  <a:pt x="3872" y="36370"/>
                  <a:pt x="6378" y="4069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0" name="Google Shape;100;p9"/>
          <p:cNvSpPr/>
          <p:nvPr/>
        </p:nvSpPr>
        <p:spPr>
          <a:xfrm rot="126079">
            <a:off x="716867" y="194038"/>
            <a:ext cx="750015" cy="21959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 rot="-281910">
            <a:off x="184591" y="923460"/>
            <a:ext cx="164101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3495449" y="381724"/>
            <a:ext cx="351071" cy="315348"/>
          </a:xfrm>
          <a:custGeom>
            <a:rect b="b" l="l" r="r" t="t"/>
            <a:pathLst>
              <a:path extrusionOk="0" h="3625" w="4036">
                <a:moveTo>
                  <a:pt x="2503" y="0"/>
                </a:moveTo>
                <a:cubicBezTo>
                  <a:pt x="1959" y="0"/>
                  <a:pt x="1413" y="194"/>
                  <a:pt x="978" y="592"/>
                </a:cubicBezTo>
                <a:cubicBezTo>
                  <a:pt x="101" y="1369"/>
                  <a:pt x="0" y="2697"/>
                  <a:pt x="677" y="3625"/>
                </a:cubicBezTo>
                <a:lnTo>
                  <a:pt x="4036" y="592"/>
                </a:lnTo>
                <a:cubicBezTo>
                  <a:pt x="3606" y="201"/>
                  <a:pt x="3056" y="0"/>
                  <a:pt x="25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rot="-2700000">
            <a:off x="6129820" y="4334171"/>
            <a:ext cx="1201745" cy="450420"/>
          </a:xfrm>
          <a:custGeom>
            <a:rect b="b" l="l" r="r" t="t"/>
            <a:pathLst>
              <a:path extrusionOk="0" h="2903" w="7745">
                <a:moveTo>
                  <a:pt x="185" y="0"/>
                </a:moveTo>
                <a:cubicBezTo>
                  <a:pt x="148" y="0"/>
                  <a:pt x="109" y="13"/>
                  <a:pt x="75" y="35"/>
                </a:cubicBezTo>
                <a:cubicBezTo>
                  <a:pt x="0" y="85"/>
                  <a:pt x="0" y="161"/>
                  <a:pt x="50" y="236"/>
                </a:cubicBezTo>
                <a:lnTo>
                  <a:pt x="702" y="1213"/>
                </a:lnTo>
                <a:cubicBezTo>
                  <a:pt x="739" y="1250"/>
                  <a:pt x="789" y="1273"/>
                  <a:pt x="842" y="1273"/>
                </a:cubicBezTo>
                <a:cubicBezTo>
                  <a:pt x="862" y="1273"/>
                  <a:pt x="882" y="1270"/>
                  <a:pt x="902" y="1263"/>
                </a:cubicBezTo>
                <a:lnTo>
                  <a:pt x="1805" y="762"/>
                </a:lnTo>
                <a:lnTo>
                  <a:pt x="2381" y="1614"/>
                </a:lnTo>
                <a:cubicBezTo>
                  <a:pt x="2413" y="1662"/>
                  <a:pt x="2455" y="1679"/>
                  <a:pt x="2500" y="1679"/>
                </a:cubicBezTo>
                <a:cubicBezTo>
                  <a:pt x="2527" y="1679"/>
                  <a:pt x="2554" y="1674"/>
                  <a:pt x="2582" y="1664"/>
                </a:cubicBezTo>
                <a:lnTo>
                  <a:pt x="3484" y="1163"/>
                </a:lnTo>
                <a:lnTo>
                  <a:pt x="4060" y="2015"/>
                </a:lnTo>
                <a:cubicBezTo>
                  <a:pt x="4093" y="2064"/>
                  <a:pt x="4146" y="2091"/>
                  <a:pt x="4193" y="2091"/>
                </a:cubicBezTo>
                <a:cubicBezTo>
                  <a:pt x="4219" y="2091"/>
                  <a:pt x="4243" y="2083"/>
                  <a:pt x="4261" y="2065"/>
                </a:cubicBezTo>
                <a:lnTo>
                  <a:pt x="5163" y="1564"/>
                </a:lnTo>
                <a:lnTo>
                  <a:pt x="5765" y="2416"/>
                </a:lnTo>
                <a:cubicBezTo>
                  <a:pt x="5781" y="2465"/>
                  <a:pt x="5828" y="2492"/>
                  <a:pt x="5880" y="2492"/>
                </a:cubicBezTo>
                <a:cubicBezTo>
                  <a:pt x="5909" y="2492"/>
                  <a:pt x="5938" y="2484"/>
                  <a:pt x="5965" y="2466"/>
                </a:cubicBezTo>
                <a:lnTo>
                  <a:pt x="6867" y="1990"/>
                </a:lnTo>
                <a:lnTo>
                  <a:pt x="7444" y="2842"/>
                </a:lnTo>
                <a:cubicBezTo>
                  <a:pt x="7469" y="2867"/>
                  <a:pt x="7494" y="2892"/>
                  <a:pt x="7544" y="2892"/>
                </a:cubicBezTo>
                <a:cubicBezTo>
                  <a:pt x="7551" y="2900"/>
                  <a:pt x="7561" y="2903"/>
                  <a:pt x="7572" y="2903"/>
                </a:cubicBezTo>
                <a:cubicBezTo>
                  <a:pt x="7598" y="2903"/>
                  <a:pt x="7634" y="2885"/>
                  <a:pt x="7669" y="2867"/>
                </a:cubicBezTo>
                <a:cubicBezTo>
                  <a:pt x="7719" y="2817"/>
                  <a:pt x="7744" y="2742"/>
                  <a:pt x="7694" y="2667"/>
                </a:cubicBezTo>
                <a:lnTo>
                  <a:pt x="7043" y="1689"/>
                </a:lnTo>
                <a:cubicBezTo>
                  <a:pt x="7006" y="1653"/>
                  <a:pt x="6956" y="1629"/>
                  <a:pt x="6902" y="1629"/>
                </a:cubicBezTo>
                <a:cubicBezTo>
                  <a:pt x="6883" y="1629"/>
                  <a:pt x="6862" y="1633"/>
                  <a:pt x="6842" y="1639"/>
                </a:cubicBezTo>
                <a:lnTo>
                  <a:pt x="5940" y="2141"/>
                </a:lnTo>
                <a:lnTo>
                  <a:pt x="5338" y="1288"/>
                </a:lnTo>
                <a:cubicBezTo>
                  <a:pt x="5323" y="1241"/>
                  <a:pt x="5276" y="1223"/>
                  <a:pt x="5226" y="1223"/>
                </a:cubicBezTo>
                <a:cubicBezTo>
                  <a:pt x="5196" y="1223"/>
                  <a:pt x="5165" y="1229"/>
                  <a:pt x="5138" y="1238"/>
                </a:cubicBezTo>
                <a:lnTo>
                  <a:pt x="4236" y="1740"/>
                </a:lnTo>
                <a:lnTo>
                  <a:pt x="3659" y="887"/>
                </a:lnTo>
                <a:cubicBezTo>
                  <a:pt x="3627" y="839"/>
                  <a:pt x="3584" y="811"/>
                  <a:pt x="3538" y="811"/>
                </a:cubicBezTo>
                <a:cubicBezTo>
                  <a:pt x="3512" y="811"/>
                  <a:pt x="3485" y="820"/>
                  <a:pt x="3459" y="837"/>
                </a:cubicBezTo>
                <a:lnTo>
                  <a:pt x="2556" y="1313"/>
                </a:lnTo>
                <a:lnTo>
                  <a:pt x="1980" y="461"/>
                </a:lnTo>
                <a:cubicBezTo>
                  <a:pt x="1949" y="430"/>
                  <a:pt x="1909" y="409"/>
                  <a:pt x="1864" y="409"/>
                </a:cubicBezTo>
                <a:cubicBezTo>
                  <a:pt x="1837" y="409"/>
                  <a:pt x="1808" y="417"/>
                  <a:pt x="1780" y="436"/>
                </a:cubicBezTo>
                <a:lnTo>
                  <a:pt x="877" y="912"/>
                </a:lnTo>
                <a:lnTo>
                  <a:pt x="301" y="60"/>
                </a:lnTo>
                <a:cubicBezTo>
                  <a:pt x="273" y="19"/>
                  <a:pt x="230" y="0"/>
                  <a:pt x="18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4431901" y="46824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flipH="1" rot="-4499985">
            <a:off x="450823" y="4380664"/>
            <a:ext cx="524556" cy="446868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rot="-4297704">
            <a:off x="2340466" y="4438435"/>
            <a:ext cx="164102" cy="331322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rot="1606875">
            <a:off x="5602165" y="429601"/>
            <a:ext cx="750022" cy="219593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>
            <a:off x="8220026" y="3817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"/>
          <p:cNvSpPr txBox="1"/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5033200" y="539400"/>
            <a:ext cx="3397800" cy="17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0"/>
          <p:cNvSpPr/>
          <p:nvPr/>
        </p:nvSpPr>
        <p:spPr>
          <a:xfrm>
            <a:off x="3133290" y="1615346"/>
            <a:ext cx="6530025" cy="3968925"/>
          </a:xfrm>
          <a:custGeom>
            <a:rect b="b" l="l" r="r" t="t"/>
            <a:pathLst>
              <a:path extrusionOk="0" h="158757" w="261201">
                <a:moveTo>
                  <a:pt x="10087" y="152742"/>
                </a:moveTo>
                <a:cubicBezTo>
                  <a:pt x="-21698" y="148813"/>
                  <a:pt x="29874" y="127272"/>
                  <a:pt x="51344" y="119484"/>
                </a:cubicBezTo>
                <a:cubicBezTo>
                  <a:pt x="72815" y="111696"/>
                  <a:pt x="117440" y="114151"/>
                  <a:pt x="138910" y="106012"/>
                </a:cubicBezTo>
                <a:cubicBezTo>
                  <a:pt x="160381" y="97873"/>
                  <a:pt x="165432" y="79770"/>
                  <a:pt x="180167" y="70648"/>
                </a:cubicBezTo>
                <a:cubicBezTo>
                  <a:pt x="194902" y="61527"/>
                  <a:pt x="216360" y="62596"/>
                  <a:pt x="227318" y="51283"/>
                </a:cubicBezTo>
                <a:cubicBezTo>
                  <a:pt x="238277" y="39970"/>
                  <a:pt x="243462" y="-12525"/>
                  <a:pt x="245918" y="2771"/>
                </a:cubicBezTo>
                <a:cubicBezTo>
                  <a:pt x="248374" y="18067"/>
                  <a:pt x="281358" y="118064"/>
                  <a:pt x="242053" y="143059"/>
                </a:cubicBezTo>
                <a:cubicBezTo>
                  <a:pt x="202748" y="168054"/>
                  <a:pt x="41872" y="156671"/>
                  <a:pt x="10087" y="1527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14" name="Google Shape;114;p10"/>
          <p:cNvSpPr/>
          <p:nvPr/>
        </p:nvSpPr>
        <p:spPr>
          <a:xfrm rot="3602804">
            <a:off x="8182582" y="3146986"/>
            <a:ext cx="905191" cy="265029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7722951" y="411647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0"/>
          <p:cNvSpPr/>
          <p:nvPr/>
        </p:nvSpPr>
        <p:spPr>
          <a:xfrm rot="-1805429">
            <a:off x="5658965" y="4300647"/>
            <a:ext cx="164102" cy="331319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"/>
          <p:cNvSpPr/>
          <p:nvPr/>
        </p:nvSpPr>
        <p:spPr>
          <a:xfrm rot="1807784">
            <a:off x="254816" y="373747"/>
            <a:ext cx="164102" cy="331317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0"/>
          <p:cNvSpPr/>
          <p:nvPr/>
        </p:nvSpPr>
        <p:spPr>
          <a:xfrm>
            <a:off x="-97449" y="1779328"/>
            <a:ext cx="280200" cy="280200"/>
          </a:xfrm>
          <a:custGeom>
            <a:rect b="b" l="l" r="r" t="t"/>
            <a:pathLst>
              <a:path extrusionOk="0" h="3410" w="3410">
                <a:moveTo>
                  <a:pt x="1705" y="1"/>
                </a:moveTo>
                <a:cubicBezTo>
                  <a:pt x="753" y="1"/>
                  <a:pt x="1" y="778"/>
                  <a:pt x="1" y="1705"/>
                </a:cubicBezTo>
                <a:cubicBezTo>
                  <a:pt x="1" y="2657"/>
                  <a:pt x="753" y="3409"/>
                  <a:pt x="1705" y="3409"/>
                </a:cubicBezTo>
                <a:cubicBezTo>
                  <a:pt x="2632" y="3409"/>
                  <a:pt x="3409" y="2657"/>
                  <a:pt x="3409" y="1705"/>
                </a:cubicBezTo>
                <a:cubicBezTo>
                  <a:pt x="3409" y="778"/>
                  <a:pt x="2632" y="1"/>
                  <a:pt x="17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 flipH="1" rot="-4500039">
            <a:off x="6720654" y="4677385"/>
            <a:ext cx="438224" cy="373329"/>
          </a:xfrm>
          <a:custGeom>
            <a:rect b="b" l="l" r="r" t="t"/>
            <a:pathLst>
              <a:path extrusionOk="0" h="4036" w="4738">
                <a:moveTo>
                  <a:pt x="2244" y="1"/>
                </a:moveTo>
                <a:cubicBezTo>
                  <a:pt x="1429" y="1"/>
                  <a:pt x="650" y="438"/>
                  <a:pt x="276" y="1203"/>
                </a:cubicBezTo>
                <a:cubicBezTo>
                  <a:pt x="76" y="1579"/>
                  <a:pt x="1" y="1955"/>
                  <a:pt x="26" y="2331"/>
                </a:cubicBezTo>
                <a:cubicBezTo>
                  <a:pt x="392" y="2092"/>
                  <a:pt x="814" y="1963"/>
                  <a:pt x="1242" y="1963"/>
                </a:cubicBezTo>
                <a:cubicBezTo>
                  <a:pt x="1575" y="1963"/>
                  <a:pt x="1913" y="2041"/>
                  <a:pt x="2231" y="2206"/>
                </a:cubicBezTo>
                <a:cubicBezTo>
                  <a:pt x="2958" y="2582"/>
                  <a:pt x="3384" y="3284"/>
                  <a:pt x="3434" y="4035"/>
                </a:cubicBezTo>
                <a:cubicBezTo>
                  <a:pt x="3760" y="3835"/>
                  <a:pt x="4011" y="3559"/>
                  <a:pt x="4186" y="3183"/>
                </a:cubicBezTo>
                <a:cubicBezTo>
                  <a:pt x="4737" y="2106"/>
                  <a:pt x="4311" y="777"/>
                  <a:pt x="3234" y="226"/>
                </a:cubicBezTo>
                <a:cubicBezTo>
                  <a:pt x="2914" y="74"/>
                  <a:pt x="2576" y="1"/>
                  <a:pt x="2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ress Start 2P"/>
              <a:buNone/>
              <a:defRPr sz="23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8"/>
          <p:cNvSpPr txBox="1"/>
          <p:nvPr>
            <p:ph type="ctrTitle"/>
          </p:nvPr>
        </p:nvSpPr>
        <p:spPr>
          <a:xfrm>
            <a:off x="507275" y="2512875"/>
            <a:ext cx="4930800" cy="10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Poro Party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From Poro Pack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371" name="Google Shape;371;p28"/>
          <p:cNvSpPr txBox="1"/>
          <p:nvPr>
            <p:ph idx="2" type="ctrTitle"/>
          </p:nvPr>
        </p:nvSpPr>
        <p:spPr>
          <a:xfrm>
            <a:off x="507275" y="1086975"/>
            <a:ext cx="4777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Project Proposal</a:t>
            </a:r>
            <a:endParaRPr sz="4000"/>
          </a:p>
        </p:txBody>
      </p:sp>
      <p:grpSp>
        <p:nvGrpSpPr>
          <p:cNvPr id="372" name="Google Shape;372;p28"/>
          <p:cNvGrpSpPr/>
          <p:nvPr/>
        </p:nvGrpSpPr>
        <p:grpSpPr>
          <a:xfrm>
            <a:off x="4872100" y="815873"/>
            <a:ext cx="3161431" cy="3395877"/>
            <a:chOff x="3351355" y="3475886"/>
            <a:chExt cx="980228" cy="1052887"/>
          </a:xfrm>
        </p:grpSpPr>
        <p:sp>
          <p:nvSpPr>
            <p:cNvPr id="373" name="Google Shape;373;p28"/>
            <p:cNvSpPr/>
            <p:nvPr/>
          </p:nvSpPr>
          <p:spPr>
            <a:xfrm>
              <a:off x="3351355" y="3475886"/>
              <a:ext cx="980228" cy="1052887"/>
            </a:xfrm>
            <a:custGeom>
              <a:rect b="b" l="l" r="r" t="t"/>
              <a:pathLst>
                <a:path extrusionOk="0" h="30503" w="28398">
                  <a:moveTo>
                    <a:pt x="14186" y="1"/>
                  </a:moveTo>
                  <a:cubicBezTo>
                    <a:pt x="13986" y="1"/>
                    <a:pt x="13785" y="26"/>
                    <a:pt x="13585" y="26"/>
                  </a:cubicBezTo>
                  <a:lnTo>
                    <a:pt x="13359" y="26"/>
                  </a:lnTo>
                  <a:cubicBezTo>
                    <a:pt x="13284" y="51"/>
                    <a:pt x="13209" y="51"/>
                    <a:pt x="13134" y="51"/>
                  </a:cubicBezTo>
                  <a:cubicBezTo>
                    <a:pt x="12507" y="101"/>
                    <a:pt x="11881" y="176"/>
                    <a:pt x="11254" y="327"/>
                  </a:cubicBezTo>
                  <a:lnTo>
                    <a:pt x="11179" y="327"/>
                  </a:lnTo>
                  <a:cubicBezTo>
                    <a:pt x="11129" y="352"/>
                    <a:pt x="11054" y="352"/>
                    <a:pt x="11054" y="352"/>
                  </a:cubicBezTo>
                  <a:cubicBezTo>
                    <a:pt x="11054" y="352"/>
                    <a:pt x="11054" y="377"/>
                    <a:pt x="11029" y="377"/>
                  </a:cubicBezTo>
                  <a:cubicBezTo>
                    <a:pt x="10903" y="402"/>
                    <a:pt x="10778" y="427"/>
                    <a:pt x="10653" y="452"/>
                  </a:cubicBezTo>
                  <a:cubicBezTo>
                    <a:pt x="8046" y="1129"/>
                    <a:pt x="5715" y="2507"/>
                    <a:pt x="3861" y="4487"/>
                  </a:cubicBezTo>
                  <a:cubicBezTo>
                    <a:pt x="3785" y="4562"/>
                    <a:pt x="3710" y="4637"/>
                    <a:pt x="3635" y="4738"/>
                  </a:cubicBezTo>
                  <a:cubicBezTo>
                    <a:pt x="1279" y="7344"/>
                    <a:pt x="1" y="10703"/>
                    <a:pt x="1" y="14211"/>
                  </a:cubicBezTo>
                  <a:lnTo>
                    <a:pt x="1" y="29600"/>
                  </a:lnTo>
                  <a:cubicBezTo>
                    <a:pt x="1" y="30101"/>
                    <a:pt x="402" y="30502"/>
                    <a:pt x="928" y="30502"/>
                  </a:cubicBezTo>
                  <a:lnTo>
                    <a:pt x="27470" y="30502"/>
                  </a:lnTo>
                  <a:cubicBezTo>
                    <a:pt x="27971" y="30502"/>
                    <a:pt x="28397" y="30101"/>
                    <a:pt x="28397" y="29600"/>
                  </a:cubicBezTo>
                  <a:lnTo>
                    <a:pt x="28397" y="25389"/>
                  </a:lnTo>
                  <a:cubicBezTo>
                    <a:pt x="28397" y="25364"/>
                    <a:pt x="28397" y="25364"/>
                    <a:pt x="28397" y="25364"/>
                  </a:cubicBezTo>
                  <a:lnTo>
                    <a:pt x="28397" y="25189"/>
                  </a:lnTo>
                  <a:cubicBezTo>
                    <a:pt x="28397" y="25164"/>
                    <a:pt x="28397" y="25164"/>
                    <a:pt x="28397" y="25139"/>
                  </a:cubicBezTo>
                  <a:lnTo>
                    <a:pt x="28397" y="14211"/>
                  </a:lnTo>
                  <a:cubicBezTo>
                    <a:pt x="28397" y="14011"/>
                    <a:pt x="28397" y="13785"/>
                    <a:pt x="28372" y="13585"/>
                  </a:cubicBezTo>
                  <a:cubicBezTo>
                    <a:pt x="28372" y="13585"/>
                    <a:pt x="28372" y="13560"/>
                    <a:pt x="28372" y="13560"/>
                  </a:cubicBezTo>
                  <a:cubicBezTo>
                    <a:pt x="28372" y="13334"/>
                    <a:pt x="28347" y="13109"/>
                    <a:pt x="28322" y="12908"/>
                  </a:cubicBezTo>
                  <a:cubicBezTo>
                    <a:pt x="28322" y="12908"/>
                    <a:pt x="28322" y="12883"/>
                    <a:pt x="28322" y="12883"/>
                  </a:cubicBezTo>
                  <a:cubicBezTo>
                    <a:pt x="28222" y="11780"/>
                    <a:pt x="27996" y="10703"/>
                    <a:pt x="27645" y="9675"/>
                  </a:cubicBezTo>
                  <a:cubicBezTo>
                    <a:pt x="27871" y="8948"/>
                    <a:pt x="27896" y="8171"/>
                    <a:pt x="27745" y="7444"/>
                  </a:cubicBezTo>
                  <a:cubicBezTo>
                    <a:pt x="27695" y="7219"/>
                    <a:pt x="27620" y="6993"/>
                    <a:pt x="27520" y="6743"/>
                  </a:cubicBezTo>
                  <a:cubicBezTo>
                    <a:pt x="27094" y="4863"/>
                    <a:pt x="25415" y="3434"/>
                    <a:pt x="23410" y="3234"/>
                  </a:cubicBezTo>
                  <a:cubicBezTo>
                    <a:pt x="23359" y="3209"/>
                    <a:pt x="23334" y="3209"/>
                    <a:pt x="23284" y="3209"/>
                  </a:cubicBezTo>
                  <a:lnTo>
                    <a:pt x="23159" y="3209"/>
                  </a:lnTo>
                  <a:cubicBezTo>
                    <a:pt x="23134" y="3184"/>
                    <a:pt x="23134" y="3184"/>
                    <a:pt x="23109" y="3159"/>
                  </a:cubicBezTo>
                  <a:cubicBezTo>
                    <a:pt x="23084" y="3134"/>
                    <a:pt x="23059" y="3108"/>
                    <a:pt x="23034" y="3083"/>
                  </a:cubicBezTo>
                  <a:cubicBezTo>
                    <a:pt x="22758" y="2883"/>
                    <a:pt x="22482" y="2682"/>
                    <a:pt x="22207" y="2507"/>
                  </a:cubicBezTo>
                  <a:cubicBezTo>
                    <a:pt x="22181" y="2482"/>
                    <a:pt x="22156" y="2457"/>
                    <a:pt x="22131" y="2432"/>
                  </a:cubicBezTo>
                  <a:cubicBezTo>
                    <a:pt x="22056" y="2382"/>
                    <a:pt x="21981" y="2332"/>
                    <a:pt x="21906" y="2281"/>
                  </a:cubicBezTo>
                  <a:lnTo>
                    <a:pt x="21831" y="2231"/>
                  </a:lnTo>
                  <a:cubicBezTo>
                    <a:pt x="21780" y="2206"/>
                    <a:pt x="21730" y="2181"/>
                    <a:pt x="21705" y="2156"/>
                  </a:cubicBezTo>
                  <a:cubicBezTo>
                    <a:pt x="21405" y="1981"/>
                    <a:pt x="21154" y="1830"/>
                    <a:pt x="20878" y="1680"/>
                  </a:cubicBezTo>
                  <a:lnTo>
                    <a:pt x="20853" y="1680"/>
                  </a:lnTo>
                  <a:cubicBezTo>
                    <a:pt x="20728" y="1605"/>
                    <a:pt x="20603" y="1530"/>
                    <a:pt x="20477" y="1479"/>
                  </a:cubicBezTo>
                  <a:cubicBezTo>
                    <a:pt x="20377" y="1429"/>
                    <a:pt x="20302" y="1379"/>
                    <a:pt x="20201" y="1354"/>
                  </a:cubicBezTo>
                  <a:cubicBezTo>
                    <a:pt x="19826" y="1154"/>
                    <a:pt x="19425" y="1003"/>
                    <a:pt x="18998" y="853"/>
                  </a:cubicBezTo>
                  <a:cubicBezTo>
                    <a:pt x="18998" y="853"/>
                    <a:pt x="18923" y="828"/>
                    <a:pt x="18923" y="828"/>
                  </a:cubicBezTo>
                  <a:cubicBezTo>
                    <a:pt x="18898" y="803"/>
                    <a:pt x="18848" y="803"/>
                    <a:pt x="18823" y="778"/>
                  </a:cubicBezTo>
                  <a:cubicBezTo>
                    <a:pt x="18798" y="778"/>
                    <a:pt x="18748" y="753"/>
                    <a:pt x="18723" y="753"/>
                  </a:cubicBezTo>
                  <a:cubicBezTo>
                    <a:pt x="17946" y="477"/>
                    <a:pt x="17144" y="301"/>
                    <a:pt x="16342" y="176"/>
                  </a:cubicBezTo>
                  <a:cubicBezTo>
                    <a:pt x="16292" y="176"/>
                    <a:pt x="16217" y="151"/>
                    <a:pt x="16166" y="151"/>
                  </a:cubicBezTo>
                  <a:cubicBezTo>
                    <a:pt x="16016" y="126"/>
                    <a:pt x="15866" y="101"/>
                    <a:pt x="15740" y="101"/>
                  </a:cubicBezTo>
                  <a:cubicBezTo>
                    <a:pt x="15665" y="76"/>
                    <a:pt x="15615" y="76"/>
                    <a:pt x="15565" y="76"/>
                  </a:cubicBezTo>
                  <a:cubicBezTo>
                    <a:pt x="15114" y="26"/>
                    <a:pt x="14663" y="1"/>
                    <a:pt x="14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66675">
                <a:schemeClr val="accent5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3385975" y="3507917"/>
              <a:ext cx="916163" cy="989686"/>
            </a:xfrm>
            <a:custGeom>
              <a:rect b="b" l="l" r="r" t="t"/>
              <a:pathLst>
                <a:path extrusionOk="0" h="28672" w="26542">
                  <a:moveTo>
                    <a:pt x="13259" y="0"/>
                  </a:moveTo>
                  <a:cubicBezTo>
                    <a:pt x="13058" y="0"/>
                    <a:pt x="12858" y="0"/>
                    <a:pt x="12657" y="25"/>
                  </a:cubicBezTo>
                  <a:lnTo>
                    <a:pt x="12482" y="25"/>
                  </a:lnTo>
                  <a:cubicBezTo>
                    <a:pt x="12432" y="25"/>
                    <a:pt x="12356" y="25"/>
                    <a:pt x="12281" y="50"/>
                  </a:cubicBezTo>
                  <a:cubicBezTo>
                    <a:pt x="11680" y="75"/>
                    <a:pt x="11103" y="175"/>
                    <a:pt x="10527" y="276"/>
                  </a:cubicBezTo>
                  <a:cubicBezTo>
                    <a:pt x="10527" y="276"/>
                    <a:pt x="10502" y="301"/>
                    <a:pt x="10502" y="301"/>
                  </a:cubicBezTo>
                  <a:lnTo>
                    <a:pt x="10427" y="301"/>
                  </a:lnTo>
                  <a:cubicBezTo>
                    <a:pt x="10401" y="301"/>
                    <a:pt x="10376" y="326"/>
                    <a:pt x="10326" y="326"/>
                  </a:cubicBezTo>
                  <a:lnTo>
                    <a:pt x="10301" y="326"/>
                  </a:lnTo>
                  <a:cubicBezTo>
                    <a:pt x="10201" y="351"/>
                    <a:pt x="10076" y="376"/>
                    <a:pt x="9975" y="426"/>
                  </a:cubicBezTo>
                  <a:cubicBezTo>
                    <a:pt x="7494" y="1053"/>
                    <a:pt x="5289" y="2381"/>
                    <a:pt x="3609" y="4185"/>
                  </a:cubicBezTo>
                  <a:cubicBezTo>
                    <a:pt x="3534" y="4261"/>
                    <a:pt x="3459" y="4336"/>
                    <a:pt x="3384" y="4411"/>
                  </a:cubicBezTo>
                  <a:cubicBezTo>
                    <a:pt x="1279" y="6767"/>
                    <a:pt x="0" y="9875"/>
                    <a:pt x="0" y="13283"/>
                  </a:cubicBezTo>
                  <a:lnTo>
                    <a:pt x="0" y="28672"/>
                  </a:lnTo>
                  <a:lnTo>
                    <a:pt x="26542" y="28672"/>
                  </a:lnTo>
                  <a:lnTo>
                    <a:pt x="26542" y="13283"/>
                  </a:lnTo>
                  <a:cubicBezTo>
                    <a:pt x="26542" y="13083"/>
                    <a:pt x="26542" y="12857"/>
                    <a:pt x="26542" y="12657"/>
                  </a:cubicBezTo>
                  <a:cubicBezTo>
                    <a:pt x="26517" y="12456"/>
                    <a:pt x="26517" y="12256"/>
                    <a:pt x="26492" y="12055"/>
                  </a:cubicBezTo>
                  <a:cubicBezTo>
                    <a:pt x="26392" y="10902"/>
                    <a:pt x="26141" y="9800"/>
                    <a:pt x="25740" y="8747"/>
                  </a:cubicBezTo>
                  <a:cubicBezTo>
                    <a:pt x="25690" y="8571"/>
                    <a:pt x="25615" y="8371"/>
                    <a:pt x="25539" y="8196"/>
                  </a:cubicBezTo>
                  <a:cubicBezTo>
                    <a:pt x="25539" y="8170"/>
                    <a:pt x="25514" y="8170"/>
                    <a:pt x="25514" y="8145"/>
                  </a:cubicBezTo>
                  <a:cubicBezTo>
                    <a:pt x="25439" y="7945"/>
                    <a:pt x="25339" y="7744"/>
                    <a:pt x="25264" y="7544"/>
                  </a:cubicBezTo>
                  <a:cubicBezTo>
                    <a:pt x="25063" y="7143"/>
                    <a:pt x="24863" y="6767"/>
                    <a:pt x="24612" y="6391"/>
                  </a:cubicBezTo>
                  <a:cubicBezTo>
                    <a:pt x="24612" y="6366"/>
                    <a:pt x="24587" y="6341"/>
                    <a:pt x="24587" y="6316"/>
                  </a:cubicBezTo>
                  <a:cubicBezTo>
                    <a:pt x="24061" y="5464"/>
                    <a:pt x="23434" y="4662"/>
                    <a:pt x="22707" y="3960"/>
                  </a:cubicBezTo>
                  <a:cubicBezTo>
                    <a:pt x="22707" y="3935"/>
                    <a:pt x="22707" y="3935"/>
                    <a:pt x="22707" y="3935"/>
                  </a:cubicBezTo>
                  <a:cubicBezTo>
                    <a:pt x="22682" y="3910"/>
                    <a:pt x="22682" y="3910"/>
                    <a:pt x="22657" y="3885"/>
                  </a:cubicBezTo>
                  <a:cubicBezTo>
                    <a:pt x="22657" y="3885"/>
                    <a:pt x="22632" y="3860"/>
                    <a:pt x="22632" y="3860"/>
                  </a:cubicBezTo>
                  <a:cubicBezTo>
                    <a:pt x="22381" y="3634"/>
                    <a:pt x="22131" y="3383"/>
                    <a:pt x="21880" y="3183"/>
                  </a:cubicBezTo>
                  <a:cubicBezTo>
                    <a:pt x="21780" y="3083"/>
                    <a:pt x="21705" y="3008"/>
                    <a:pt x="21605" y="2932"/>
                  </a:cubicBezTo>
                  <a:cubicBezTo>
                    <a:pt x="21579" y="2907"/>
                    <a:pt x="21554" y="2907"/>
                    <a:pt x="21529" y="2882"/>
                  </a:cubicBezTo>
                  <a:cubicBezTo>
                    <a:pt x="21279" y="2682"/>
                    <a:pt x="21028" y="2481"/>
                    <a:pt x="20752" y="2306"/>
                  </a:cubicBezTo>
                  <a:cubicBezTo>
                    <a:pt x="20727" y="2306"/>
                    <a:pt x="20702" y="2281"/>
                    <a:pt x="20677" y="2256"/>
                  </a:cubicBezTo>
                  <a:cubicBezTo>
                    <a:pt x="20602" y="2206"/>
                    <a:pt x="20527" y="2155"/>
                    <a:pt x="20452" y="2105"/>
                  </a:cubicBezTo>
                  <a:lnTo>
                    <a:pt x="20427" y="2080"/>
                  </a:lnTo>
                  <a:cubicBezTo>
                    <a:pt x="20376" y="2055"/>
                    <a:pt x="20326" y="2030"/>
                    <a:pt x="20276" y="2005"/>
                  </a:cubicBezTo>
                  <a:cubicBezTo>
                    <a:pt x="20026" y="1855"/>
                    <a:pt x="19775" y="1704"/>
                    <a:pt x="19524" y="1554"/>
                  </a:cubicBezTo>
                  <a:cubicBezTo>
                    <a:pt x="19399" y="1504"/>
                    <a:pt x="19274" y="1429"/>
                    <a:pt x="19148" y="1378"/>
                  </a:cubicBezTo>
                  <a:cubicBezTo>
                    <a:pt x="19073" y="1328"/>
                    <a:pt x="18973" y="1278"/>
                    <a:pt x="18898" y="1253"/>
                  </a:cubicBezTo>
                  <a:cubicBezTo>
                    <a:pt x="18522" y="1078"/>
                    <a:pt x="18146" y="927"/>
                    <a:pt x="17745" y="777"/>
                  </a:cubicBezTo>
                  <a:lnTo>
                    <a:pt x="17720" y="777"/>
                  </a:lnTo>
                  <a:cubicBezTo>
                    <a:pt x="17695" y="752"/>
                    <a:pt x="17645" y="727"/>
                    <a:pt x="17594" y="727"/>
                  </a:cubicBezTo>
                  <a:cubicBezTo>
                    <a:pt x="17569" y="702"/>
                    <a:pt x="17544" y="702"/>
                    <a:pt x="17519" y="702"/>
                  </a:cubicBezTo>
                  <a:cubicBezTo>
                    <a:pt x="16792" y="451"/>
                    <a:pt x="16041" y="276"/>
                    <a:pt x="15264" y="150"/>
                  </a:cubicBezTo>
                  <a:cubicBezTo>
                    <a:pt x="15214" y="150"/>
                    <a:pt x="15163" y="125"/>
                    <a:pt x="15113" y="125"/>
                  </a:cubicBezTo>
                  <a:cubicBezTo>
                    <a:pt x="14963" y="100"/>
                    <a:pt x="14838" y="100"/>
                    <a:pt x="14687" y="75"/>
                  </a:cubicBezTo>
                  <a:lnTo>
                    <a:pt x="14537" y="75"/>
                  </a:lnTo>
                  <a:cubicBezTo>
                    <a:pt x="14136" y="25"/>
                    <a:pt x="13710" y="0"/>
                    <a:pt x="13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3727682" y="3509642"/>
              <a:ext cx="88261" cy="101240"/>
            </a:xfrm>
            <a:custGeom>
              <a:rect b="b" l="l" r="r" t="t"/>
              <a:pathLst>
                <a:path extrusionOk="0" h="2933" w="2557">
                  <a:moveTo>
                    <a:pt x="2381" y="0"/>
                  </a:moveTo>
                  <a:cubicBezTo>
                    <a:pt x="1780" y="25"/>
                    <a:pt x="1203" y="125"/>
                    <a:pt x="627" y="226"/>
                  </a:cubicBezTo>
                  <a:cubicBezTo>
                    <a:pt x="627" y="226"/>
                    <a:pt x="602" y="251"/>
                    <a:pt x="602" y="251"/>
                  </a:cubicBezTo>
                  <a:lnTo>
                    <a:pt x="527" y="251"/>
                  </a:lnTo>
                  <a:cubicBezTo>
                    <a:pt x="501" y="251"/>
                    <a:pt x="476" y="276"/>
                    <a:pt x="426" y="276"/>
                  </a:cubicBezTo>
                  <a:lnTo>
                    <a:pt x="401" y="276"/>
                  </a:lnTo>
                  <a:cubicBezTo>
                    <a:pt x="301" y="301"/>
                    <a:pt x="176" y="326"/>
                    <a:pt x="75" y="376"/>
                  </a:cubicBezTo>
                  <a:cubicBezTo>
                    <a:pt x="25" y="552"/>
                    <a:pt x="0" y="752"/>
                    <a:pt x="0" y="978"/>
                  </a:cubicBezTo>
                  <a:cubicBezTo>
                    <a:pt x="0" y="2055"/>
                    <a:pt x="577" y="2932"/>
                    <a:pt x="1278" y="2932"/>
                  </a:cubicBezTo>
                  <a:cubicBezTo>
                    <a:pt x="1354" y="2932"/>
                    <a:pt x="1404" y="2932"/>
                    <a:pt x="1454" y="2907"/>
                  </a:cubicBezTo>
                  <a:cubicBezTo>
                    <a:pt x="1579" y="2882"/>
                    <a:pt x="1704" y="2832"/>
                    <a:pt x="1805" y="2757"/>
                  </a:cubicBezTo>
                  <a:cubicBezTo>
                    <a:pt x="1830" y="2732"/>
                    <a:pt x="1855" y="2732"/>
                    <a:pt x="1880" y="2707"/>
                  </a:cubicBezTo>
                  <a:cubicBezTo>
                    <a:pt x="1905" y="2682"/>
                    <a:pt x="1930" y="2657"/>
                    <a:pt x="1955" y="2632"/>
                  </a:cubicBezTo>
                  <a:cubicBezTo>
                    <a:pt x="2331" y="2281"/>
                    <a:pt x="2557" y="1679"/>
                    <a:pt x="2557" y="978"/>
                  </a:cubicBezTo>
                  <a:cubicBezTo>
                    <a:pt x="2557" y="602"/>
                    <a:pt x="2506" y="276"/>
                    <a:pt x="2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3739798" y="3508780"/>
              <a:ext cx="88261" cy="102103"/>
            </a:xfrm>
            <a:custGeom>
              <a:rect b="b" l="l" r="r" t="t"/>
              <a:pathLst>
                <a:path extrusionOk="0" h="2958" w="2557">
                  <a:moveTo>
                    <a:pt x="2231" y="0"/>
                  </a:moveTo>
                  <a:cubicBezTo>
                    <a:pt x="2181" y="0"/>
                    <a:pt x="2105" y="0"/>
                    <a:pt x="2030" y="25"/>
                  </a:cubicBezTo>
                  <a:cubicBezTo>
                    <a:pt x="1429" y="50"/>
                    <a:pt x="852" y="150"/>
                    <a:pt x="276" y="251"/>
                  </a:cubicBezTo>
                  <a:cubicBezTo>
                    <a:pt x="276" y="251"/>
                    <a:pt x="251" y="276"/>
                    <a:pt x="251" y="276"/>
                  </a:cubicBezTo>
                  <a:lnTo>
                    <a:pt x="176" y="276"/>
                  </a:lnTo>
                  <a:cubicBezTo>
                    <a:pt x="150" y="276"/>
                    <a:pt x="125" y="301"/>
                    <a:pt x="75" y="301"/>
                  </a:cubicBezTo>
                  <a:lnTo>
                    <a:pt x="50" y="301"/>
                  </a:lnTo>
                  <a:cubicBezTo>
                    <a:pt x="25" y="501"/>
                    <a:pt x="0" y="702"/>
                    <a:pt x="0" y="927"/>
                  </a:cubicBezTo>
                  <a:cubicBezTo>
                    <a:pt x="0" y="1955"/>
                    <a:pt x="476" y="2807"/>
                    <a:pt x="1103" y="2932"/>
                  </a:cubicBezTo>
                  <a:cubicBezTo>
                    <a:pt x="1153" y="2957"/>
                    <a:pt x="1228" y="2957"/>
                    <a:pt x="1278" y="2957"/>
                  </a:cubicBezTo>
                  <a:cubicBezTo>
                    <a:pt x="1980" y="2957"/>
                    <a:pt x="2556" y="2055"/>
                    <a:pt x="2556" y="927"/>
                  </a:cubicBezTo>
                  <a:cubicBezTo>
                    <a:pt x="2556" y="577"/>
                    <a:pt x="2506" y="276"/>
                    <a:pt x="24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3744975" y="3508780"/>
              <a:ext cx="79632" cy="96925"/>
            </a:xfrm>
            <a:custGeom>
              <a:rect b="b" l="l" r="r" t="t"/>
              <a:pathLst>
                <a:path extrusionOk="0" h="2808" w="2307">
                  <a:moveTo>
                    <a:pt x="2131" y="0"/>
                  </a:moveTo>
                  <a:cubicBezTo>
                    <a:pt x="2206" y="251"/>
                    <a:pt x="2256" y="526"/>
                    <a:pt x="2256" y="827"/>
                  </a:cubicBezTo>
                  <a:cubicBezTo>
                    <a:pt x="2256" y="1679"/>
                    <a:pt x="1930" y="2406"/>
                    <a:pt x="1454" y="2657"/>
                  </a:cubicBezTo>
                  <a:cubicBezTo>
                    <a:pt x="1429" y="2682"/>
                    <a:pt x="1404" y="2682"/>
                    <a:pt x="1379" y="2707"/>
                  </a:cubicBezTo>
                  <a:cubicBezTo>
                    <a:pt x="1304" y="2732"/>
                    <a:pt x="1229" y="2732"/>
                    <a:pt x="1153" y="2732"/>
                  </a:cubicBezTo>
                  <a:cubicBezTo>
                    <a:pt x="552" y="2732"/>
                    <a:pt x="51" y="1880"/>
                    <a:pt x="51" y="827"/>
                  </a:cubicBezTo>
                  <a:cubicBezTo>
                    <a:pt x="51" y="627"/>
                    <a:pt x="76" y="451"/>
                    <a:pt x="101" y="276"/>
                  </a:cubicBezTo>
                  <a:lnTo>
                    <a:pt x="26" y="276"/>
                  </a:lnTo>
                  <a:cubicBezTo>
                    <a:pt x="0" y="451"/>
                    <a:pt x="0" y="627"/>
                    <a:pt x="0" y="827"/>
                  </a:cubicBezTo>
                  <a:cubicBezTo>
                    <a:pt x="0" y="1905"/>
                    <a:pt x="502" y="2807"/>
                    <a:pt x="1153" y="2807"/>
                  </a:cubicBezTo>
                  <a:cubicBezTo>
                    <a:pt x="1203" y="2807"/>
                    <a:pt x="1254" y="2807"/>
                    <a:pt x="1304" y="2782"/>
                  </a:cubicBezTo>
                  <a:cubicBezTo>
                    <a:pt x="1329" y="2782"/>
                    <a:pt x="1354" y="2782"/>
                    <a:pt x="1379" y="2757"/>
                  </a:cubicBezTo>
                  <a:lnTo>
                    <a:pt x="1404" y="2757"/>
                  </a:lnTo>
                  <a:cubicBezTo>
                    <a:pt x="1930" y="2582"/>
                    <a:pt x="2306" y="1754"/>
                    <a:pt x="2306" y="827"/>
                  </a:cubicBezTo>
                  <a:cubicBezTo>
                    <a:pt x="2306" y="526"/>
                    <a:pt x="2281" y="251"/>
                    <a:pt x="2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4109152" y="4295987"/>
              <a:ext cx="88296" cy="135861"/>
            </a:xfrm>
            <a:custGeom>
              <a:rect b="b" l="l" r="r" t="t"/>
              <a:pathLst>
                <a:path extrusionOk="0" h="3936" w="2558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4121268" y="4295987"/>
              <a:ext cx="88296" cy="135861"/>
            </a:xfrm>
            <a:custGeom>
              <a:rect b="b" l="l" r="r" t="t"/>
              <a:pathLst>
                <a:path extrusionOk="0" h="3936" w="2558">
                  <a:moveTo>
                    <a:pt x="1279" y="0"/>
                  </a:moveTo>
                  <a:cubicBezTo>
                    <a:pt x="577" y="0"/>
                    <a:pt x="1" y="877"/>
                    <a:pt x="1" y="1955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55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4126479" y="4301165"/>
              <a:ext cx="79597" cy="125471"/>
            </a:xfrm>
            <a:custGeom>
              <a:rect b="b" l="l" r="r" t="t"/>
              <a:pathLst>
                <a:path extrusionOk="0" h="3635" w="2306">
                  <a:moveTo>
                    <a:pt x="1153" y="76"/>
                  </a:moveTo>
                  <a:cubicBezTo>
                    <a:pt x="1755" y="76"/>
                    <a:pt x="2256" y="853"/>
                    <a:pt x="2256" y="1805"/>
                  </a:cubicBezTo>
                  <a:cubicBezTo>
                    <a:pt x="2256" y="2783"/>
                    <a:pt x="1755" y="3560"/>
                    <a:pt x="1153" y="3560"/>
                  </a:cubicBezTo>
                  <a:cubicBezTo>
                    <a:pt x="552" y="3560"/>
                    <a:pt x="50" y="2783"/>
                    <a:pt x="50" y="1805"/>
                  </a:cubicBezTo>
                  <a:cubicBezTo>
                    <a:pt x="50" y="853"/>
                    <a:pt x="552" y="76"/>
                    <a:pt x="1153" y="76"/>
                  </a:cubicBezTo>
                  <a:close/>
                  <a:moveTo>
                    <a:pt x="1153" y="1"/>
                  </a:moveTo>
                  <a:cubicBezTo>
                    <a:pt x="501" y="1"/>
                    <a:pt x="0" y="828"/>
                    <a:pt x="0" y="1805"/>
                  </a:cubicBezTo>
                  <a:cubicBezTo>
                    <a:pt x="0" y="2808"/>
                    <a:pt x="501" y="3635"/>
                    <a:pt x="1153" y="3635"/>
                  </a:cubicBezTo>
                  <a:cubicBezTo>
                    <a:pt x="1780" y="3635"/>
                    <a:pt x="2306" y="2808"/>
                    <a:pt x="2306" y="1805"/>
                  </a:cubicBezTo>
                  <a:cubicBezTo>
                    <a:pt x="2306" y="828"/>
                    <a:pt x="1780" y="1"/>
                    <a:pt x="11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3442201" y="4201689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3454316" y="4201689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0"/>
                  </a:moveTo>
                  <a:cubicBezTo>
                    <a:pt x="577" y="0"/>
                    <a:pt x="0" y="878"/>
                    <a:pt x="0" y="1955"/>
                  </a:cubicBezTo>
                  <a:cubicBezTo>
                    <a:pt x="0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5"/>
                  </a:cubicBezTo>
                  <a:cubicBezTo>
                    <a:pt x="2557" y="878"/>
                    <a:pt x="1980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3458631" y="4206867"/>
              <a:ext cx="80495" cy="125471"/>
            </a:xfrm>
            <a:custGeom>
              <a:rect b="b" l="l" r="r" t="t"/>
              <a:pathLst>
                <a:path extrusionOk="0" h="3635" w="2332">
                  <a:moveTo>
                    <a:pt x="1179" y="76"/>
                  </a:moveTo>
                  <a:cubicBezTo>
                    <a:pt x="1780" y="76"/>
                    <a:pt x="2256" y="853"/>
                    <a:pt x="2256" y="1805"/>
                  </a:cubicBezTo>
                  <a:cubicBezTo>
                    <a:pt x="2256" y="2783"/>
                    <a:pt x="1780" y="3560"/>
                    <a:pt x="1179" y="3560"/>
                  </a:cubicBezTo>
                  <a:cubicBezTo>
                    <a:pt x="577" y="3560"/>
                    <a:pt x="76" y="2783"/>
                    <a:pt x="76" y="1805"/>
                  </a:cubicBezTo>
                  <a:cubicBezTo>
                    <a:pt x="76" y="853"/>
                    <a:pt x="577" y="76"/>
                    <a:pt x="1179" y="76"/>
                  </a:cubicBezTo>
                  <a:close/>
                  <a:moveTo>
                    <a:pt x="1179" y="1"/>
                  </a:moveTo>
                  <a:cubicBezTo>
                    <a:pt x="527" y="1"/>
                    <a:pt x="1" y="803"/>
                    <a:pt x="1" y="1805"/>
                  </a:cubicBezTo>
                  <a:cubicBezTo>
                    <a:pt x="1" y="2808"/>
                    <a:pt x="527" y="3635"/>
                    <a:pt x="1179" y="3635"/>
                  </a:cubicBezTo>
                  <a:cubicBezTo>
                    <a:pt x="1805" y="3635"/>
                    <a:pt x="2332" y="2808"/>
                    <a:pt x="2332" y="1805"/>
                  </a:cubicBezTo>
                  <a:cubicBezTo>
                    <a:pt x="2332" y="803"/>
                    <a:pt x="1805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3495839" y="3760436"/>
              <a:ext cx="170447" cy="116876"/>
            </a:xfrm>
            <a:custGeom>
              <a:rect b="b" l="l" r="r" t="t"/>
              <a:pathLst>
                <a:path extrusionOk="0" h="3386" w="4938">
                  <a:moveTo>
                    <a:pt x="3713" y="0"/>
                  </a:moveTo>
                  <a:cubicBezTo>
                    <a:pt x="3695" y="0"/>
                    <a:pt x="3677" y="1"/>
                    <a:pt x="3660" y="2"/>
                  </a:cubicBezTo>
                  <a:cubicBezTo>
                    <a:pt x="3434" y="27"/>
                    <a:pt x="3208" y="153"/>
                    <a:pt x="3033" y="328"/>
                  </a:cubicBezTo>
                  <a:cubicBezTo>
                    <a:pt x="2356" y="930"/>
                    <a:pt x="2156" y="1882"/>
                    <a:pt x="1980" y="2784"/>
                  </a:cubicBezTo>
                  <a:cubicBezTo>
                    <a:pt x="1905" y="2408"/>
                    <a:pt x="1780" y="2032"/>
                    <a:pt x="1604" y="1682"/>
                  </a:cubicBezTo>
                  <a:cubicBezTo>
                    <a:pt x="1504" y="1481"/>
                    <a:pt x="1379" y="1255"/>
                    <a:pt x="1153" y="1205"/>
                  </a:cubicBezTo>
                  <a:cubicBezTo>
                    <a:pt x="1112" y="1194"/>
                    <a:pt x="1071" y="1188"/>
                    <a:pt x="1030" y="1188"/>
                  </a:cubicBezTo>
                  <a:cubicBezTo>
                    <a:pt x="728" y="1188"/>
                    <a:pt x="459" y="1497"/>
                    <a:pt x="326" y="1807"/>
                  </a:cubicBezTo>
                  <a:cubicBezTo>
                    <a:pt x="126" y="2308"/>
                    <a:pt x="0" y="2834"/>
                    <a:pt x="0" y="3386"/>
                  </a:cubicBezTo>
                  <a:lnTo>
                    <a:pt x="4888" y="3386"/>
                  </a:lnTo>
                  <a:cubicBezTo>
                    <a:pt x="4938" y="2759"/>
                    <a:pt x="4913" y="2133"/>
                    <a:pt x="4837" y="1506"/>
                  </a:cubicBezTo>
                  <a:cubicBezTo>
                    <a:pt x="4787" y="1155"/>
                    <a:pt x="4712" y="804"/>
                    <a:pt x="4537" y="504"/>
                  </a:cubicBezTo>
                  <a:cubicBezTo>
                    <a:pt x="4370" y="218"/>
                    <a:pt x="4046" y="0"/>
                    <a:pt x="37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3597040" y="4288118"/>
              <a:ext cx="170482" cy="116048"/>
            </a:xfrm>
            <a:custGeom>
              <a:rect b="b" l="l" r="r" t="t"/>
              <a:pathLst>
                <a:path extrusionOk="0" h="3362" w="4939">
                  <a:moveTo>
                    <a:pt x="3738" y="1"/>
                  </a:moveTo>
                  <a:cubicBezTo>
                    <a:pt x="3721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33" y="303"/>
                  </a:cubicBezTo>
                  <a:cubicBezTo>
                    <a:pt x="2357" y="930"/>
                    <a:pt x="2156" y="1882"/>
                    <a:pt x="1981" y="2785"/>
                  </a:cubicBezTo>
                  <a:cubicBezTo>
                    <a:pt x="1905" y="2409"/>
                    <a:pt x="1780" y="2008"/>
                    <a:pt x="1605" y="1657"/>
                  </a:cubicBezTo>
                  <a:cubicBezTo>
                    <a:pt x="1530" y="1456"/>
                    <a:pt x="1379" y="1256"/>
                    <a:pt x="1179" y="1181"/>
                  </a:cubicBezTo>
                  <a:cubicBezTo>
                    <a:pt x="1137" y="1169"/>
                    <a:pt x="1096" y="1164"/>
                    <a:pt x="1055" y="1164"/>
                  </a:cubicBezTo>
                  <a:cubicBezTo>
                    <a:pt x="737" y="1164"/>
                    <a:pt x="485" y="1496"/>
                    <a:pt x="352" y="1807"/>
                  </a:cubicBezTo>
                  <a:cubicBezTo>
                    <a:pt x="126" y="2283"/>
                    <a:pt x="1" y="2835"/>
                    <a:pt x="1" y="3361"/>
                  </a:cubicBezTo>
                  <a:lnTo>
                    <a:pt x="4888" y="3361"/>
                  </a:lnTo>
                  <a:cubicBezTo>
                    <a:pt x="4938" y="2734"/>
                    <a:pt x="4913" y="2108"/>
                    <a:pt x="4838" y="1506"/>
                  </a:cubicBezTo>
                  <a:cubicBezTo>
                    <a:pt x="4788" y="1156"/>
                    <a:pt x="4738" y="805"/>
                    <a:pt x="4537" y="504"/>
                  </a:cubicBezTo>
                  <a:cubicBezTo>
                    <a:pt x="4371" y="218"/>
                    <a:pt x="4069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4089271" y="3984480"/>
              <a:ext cx="170447" cy="116048"/>
            </a:xfrm>
            <a:custGeom>
              <a:rect b="b" l="l" r="r" t="t"/>
              <a:pathLst>
                <a:path extrusionOk="0" h="3362" w="4938">
                  <a:moveTo>
                    <a:pt x="3738" y="1"/>
                  </a:moveTo>
                  <a:cubicBezTo>
                    <a:pt x="3720" y="1"/>
                    <a:pt x="3703" y="1"/>
                    <a:pt x="3685" y="3"/>
                  </a:cubicBezTo>
                  <a:cubicBezTo>
                    <a:pt x="3434" y="28"/>
                    <a:pt x="3234" y="153"/>
                    <a:pt x="3058" y="303"/>
                  </a:cubicBezTo>
                  <a:cubicBezTo>
                    <a:pt x="2381" y="930"/>
                    <a:pt x="2156" y="1882"/>
                    <a:pt x="1980" y="2785"/>
                  </a:cubicBezTo>
                  <a:cubicBezTo>
                    <a:pt x="1905" y="2384"/>
                    <a:pt x="1780" y="2008"/>
                    <a:pt x="1630" y="1657"/>
                  </a:cubicBezTo>
                  <a:cubicBezTo>
                    <a:pt x="1529" y="1456"/>
                    <a:pt x="1379" y="1256"/>
                    <a:pt x="1178" y="1181"/>
                  </a:cubicBezTo>
                  <a:cubicBezTo>
                    <a:pt x="1136" y="1169"/>
                    <a:pt x="1095" y="1164"/>
                    <a:pt x="1055" y="1164"/>
                  </a:cubicBezTo>
                  <a:cubicBezTo>
                    <a:pt x="737" y="1164"/>
                    <a:pt x="485" y="1495"/>
                    <a:pt x="351" y="1807"/>
                  </a:cubicBezTo>
                  <a:cubicBezTo>
                    <a:pt x="126" y="2283"/>
                    <a:pt x="26" y="2835"/>
                    <a:pt x="0" y="3361"/>
                  </a:cubicBezTo>
                  <a:lnTo>
                    <a:pt x="4913" y="3361"/>
                  </a:lnTo>
                  <a:cubicBezTo>
                    <a:pt x="4938" y="2734"/>
                    <a:pt x="4938" y="2108"/>
                    <a:pt x="4838" y="1506"/>
                  </a:cubicBezTo>
                  <a:cubicBezTo>
                    <a:pt x="4813" y="1155"/>
                    <a:pt x="4737" y="805"/>
                    <a:pt x="4562" y="504"/>
                  </a:cubicBezTo>
                  <a:cubicBezTo>
                    <a:pt x="4372" y="218"/>
                    <a:pt x="4068" y="1"/>
                    <a:pt x="3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3988933" y="3911030"/>
              <a:ext cx="41559" cy="41559"/>
            </a:xfrm>
            <a:custGeom>
              <a:rect b="b" l="l" r="r" t="t"/>
              <a:pathLst>
                <a:path extrusionOk="0" h="1204" w="1204">
                  <a:moveTo>
                    <a:pt x="602" y="0"/>
                  </a:moveTo>
                  <a:cubicBezTo>
                    <a:pt x="251" y="0"/>
                    <a:pt x="0" y="276"/>
                    <a:pt x="0" y="602"/>
                  </a:cubicBezTo>
                  <a:cubicBezTo>
                    <a:pt x="0" y="928"/>
                    <a:pt x="251" y="1203"/>
                    <a:pt x="602" y="1203"/>
                  </a:cubicBezTo>
                  <a:cubicBezTo>
                    <a:pt x="927" y="1203"/>
                    <a:pt x="1203" y="928"/>
                    <a:pt x="1203" y="602"/>
                  </a:cubicBezTo>
                  <a:cubicBezTo>
                    <a:pt x="1203" y="276"/>
                    <a:pt x="927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4238932" y="4218982"/>
              <a:ext cx="41559" cy="41559"/>
            </a:xfrm>
            <a:custGeom>
              <a:rect b="b" l="l" r="r" t="t"/>
              <a:pathLst>
                <a:path extrusionOk="0" h="1204" w="1204">
                  <a:moveTo>
                    <a:pt x="602" y="1"/>
                  </a:moveTo>
                  <a:cubicBezTo>
                    <a:pt x="276" y="1"/>
                    <a:pt x="0" y="276"/>
                    <a:pt x="0" y="602"/>
                  </a:cubicBezTo>
                  <a:cubicBezTo>
                    <a:pt x="0" y="928"/>
                    <a:pt x="276" y="1204"/>
                    <a:pt x="602" y="1204"/>
                  </a:cubicBezTo>
                  <a:cubicBezTo>
                    <a:pt x="928" y="1204"/>
                    <a:pt x="1203" y="928"/>
                    <a:pt x="1203" y="602"/>
                  </a:cubicBezTo>
                  <a:cubicBezTo>
                    <a:pt x="1203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3610881" y="3585750"/>
              <a:ext cx="41559" cy="41559"/>
            </a:xfrm>
            <a:custGeom>
              <a:rect b="b" l="l" r="r" t="t"/>
              <a:pathLst>
                <a:path extrusionOk="0" h="1204" w="1204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cubicBezTo>
                    <a:pt x="1" y="928"/>
                    <a:pt x="276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3502742" y="3652366"/>
              <a:ext cx="192953" cy="76180"/>
            </a:xfrm>
            <a:custGeom>
              <a:rect b="b" l="l" r="r" t="t"/>
              <a:pathLst>
                <a:path extrusionOk="0" h="2207" w="5590">
                  <a:moveTo>
                    <a:pt x="226" y="0"/>
                  </a:moveTo>
                  <a:cubicBezTo>
                    <a:pt x="151" y="76"/>
                    <a:pt x="76" y="151"/>
                    <a:pt x="1" y="226"/>
                  </a:cubicBezTo>
                  <a:lnTo>
                    <a:pt x="502" y="978"/>
                  </a:lnTo>
                  <a:cubicBezTo>
                    <a:pt x="533" y="1009"/>
                    <a:pt x="583" y="1030"/>
                    <a:pt x="629" y="1030"/>
                  </a:cubicBezTo>
                  <a:cubicBezTo>
                    <a:pt x="657" y="1030"/>
                    <a:pt x="683" y="1022"/>
                    <a:pt x="703" y="1003"/>
                  </a:cubicBezTo>
                  <a:lnTo>
                    <a:pt x="1630" y="527"/>
                  </a:lnTo>
                  <a:lnTo>
                    <a:pt x="2206" y="1379"/>
                  </a:lnTo>
                  <a:cubicBezTo>
                    <a:pt x="2243" y="1416"/>
                    <a:pt x="2293" y="1439"/>
                    <a:pt x="2347" y="1439"/>
                  </a:cubicBezTo>
                  <a:cubicBezTo>
                    <a:pt x="2367" y="1439"/>
                    <a:pt x="2387" y="1436"/>
                    <a:pt x="2407" y="1429"/>
                  </a:cubicBezTo>
                  <a:lnTo>
                    <a:pt x="3309" y="928"/>
                  </a:lnTo>
                  <a:lnTo>
                    <a:pt x="3886" y="1780"/>
                  </a:lnTo>
                  <a:cubicBezTo>
                    <a:pt x="3917" y="1828"/>
                    <a:pt x="3959" y="1845"/>
                    <a:pt x="4005" y="1845"/>
                  </a:cubicBezTo>
                  <a:cubicBezTo>
                    <a:pt x="4031" y="1845"/>
                    <a:pt x="4059" y="1839"/>
                    <a:pt x="4086" y="1830"/>
                  </a:cubicBezTo>
                  <a:lnTo>
                    <a:pt x="4988" y="1329"/>
                  </a:lnTo>
                  <a:lnTo>
                    <a:pt x="5565" y="2181"/>
                  </a:lnTo>
                  <a:cubicBezTo>
                    <a:pt x="5590" y="2206"/>
                    <a:pt x="5590" y="2206"/>
                    <a:pt x="5590" y="2206"/>
                  </a:cubicBezTo>
                  <a:lnTo>
                    <a:pt x="5590" y="1680"/>
                  </a:lnTo>
                  <a:lnTo>
                    <a:pt x="5164" y="1053"/>
                  </a:lnTo>
                  <a:cubicBezTo>
                    <a:pt x="5131" y="1005"/>
                    <a:pt x="5089" y="977"/>
                    <a:pt x="5042" y="977"/>
                  </a:cubicBezTo>
                  <a:cubicBezTo>
                    <a:pt x="5017" y="977"/>
                    <a:pt x="4990" y="985"/>
                    <a:pt x="4963" y="1003"/>
                  </a:cubicBezTo>
                  <a:lnTo>
                    <a:pt x="4061" y="1504"/>
                  </a:lnTo>
                  <a:lnTo>
                    <a:pt x="3485" y="652"/>
                  </a:lnTo>
                  <a:cubicBezTo>
                    <a:pt x="3452" y="604"/>
                    <a:pt x="3409" y="576"/>
                    <a:pt x="3363" y="576"/>
                  </a:cubicBezTo>
                  <a:cubicBezTo>
                    <a:pt x="3337" y="576"/>
                    <a:pt x="3311" y="584"/>
                    <a:pt x="3284" y="602"/>
                  </a:cubicBezTo>
                  <a:lnTo>
                    <a:pt x="2382" y="1078"/>
                  </a:lnTo>
                  <a:lnTo>
                    <a:pt x="1805" y="226"/>
                  </a:lnTo>
                  <a:cubicBezTo>
                    <a:pt x="1769" y="189"/>
                    <a:pt x="1705" y="166"/>
                    <a:pt x="1654" y="166"/>
                  </a:cubicBezTo>
                  <a:cubicBezTo>
                    <a:pt x="1635" y="166"/>
                    <a:pt x="1618" y="169"/>
                    <a:pt x="1605" y="176"/>
                  </a:cubicBezTo>
                  <a:lnTo>
                    <a:pt x="678" y="677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110913" y="3873787"/>
              <a:ext cx="191192" cy="71900"/>
            </a:xfrm>
            <a:custGeom>
              <a:rect b="b" l="l" r="r" t="t"/>
              <a:pathLst>
                <a:path extrusionOk="0" h="2083" w="5539">
                  <a:moveTo>
                    <a:pt x="179" y="1"/>
                  </a:moveTo>
                  <a:cubicBezTo>
                    <a:pt x="154" y="1"/>
                    <a:pt x="127" y="9"/>
                    <a:pt x="100" y="27"/>
                  </a:cubicBezTo>
                  <a:cubicBezTo>
                    <a:pt x="25" y="77"/>
                    <a:pt x="0" y="177"/>
                    <a:pt x="50" y="227"/>
                  </a:cubicBezTo>
                  <a:lnTo>
                    <a:pt x="727" y="1205"/>
                  </a:lnTo>
                  <a:cubicBezTo>
                    <a:pt x="743" y="1252"/>
                    <a:pt x="789" y="1270"/>
                    <a:pt x="840" y="1270"/>
                  </a:cubicBezTo>
                  <a:cubicBezTo>
                    <a:pt x="869" y="1270"/>
                    <a:pt x="900" y="1264"/>
                    <a:pt x="927" y="1255"/>
                  </a:cubicBezTo>
                  <a:lnTo>
                    <a:pt x="1830" y="753"/>
                  </a:lnTo>
                  <a:lnTo>
                    <a:pt x="2406" y="1606"/>
                  </a:lnTo>
                  <a:cubicBezTo>
                    <a:pt x="2438" y="1654"/>
                    <a:pt x="2481" y="1682"/>
                    <a:pt x="2528" y="1682"/>
                  </a:cubicBezTo>
                  <a:cubicBezTo>
                    <a:pt x="2553" y="1682"/>
                    <a:pt x="2580" y="1673"/>
                    <a:pt x="2607" y="1656"/>
                  </a:cubicBezTo>
                  <a:lnTo>
                    <a:pt x="3509" y="1154"/>
                  </a:lnTo>
                  <a:lnTo>
                    <a:pt x="4085" y="2007"/>
                  </a:lnTo>
                  <a:cubicBezTo>
                    <a:pt x="4118" y="2055"/>
                    <a:pt x="4160" y="2083"/>
                    <a:pt x="4207" y="2083"/>
                  </a:cubicBezTo>
                  <a:cubicBezTo>
                    <a:pt x="4232" y="2083"/>
                    <a:pt x="4259" y="2074"/>
                    <a:pt x="4286" y="2057"/>
                  </a:cubicBezTo>
                  <a:lnTo>
                    <a:pt x="5188" y="1581"/>
                  </a:lnTo>
                  <a:lnTo>
                    <a:pt x="5539" y="2057"/>
                  </a:lnTo>
                  <a:cubicBezTo>
                    <a:pt x="5514" y="1856"/>
                    <a:pt x="5514" y="1656"/>
                    <a:pt x="5489" y="1455"/>
                  </a:cubicBezTo>
                  <a:lnTo>
                    <a:pt x="5363" y="1280"/>
                  </a:lnTo>
                  <a:cubicBezTo>
                    <a:pt x="5327" y="1243"/>
                    <a:pt x="5277" y="1220"/>
                    <a:pt x="5223" y="1220"/>
                  </a:cubicBezTo>
                  <a:cubicBezTo>
                    <a:pt x="5203" y="1220"/>
                    <a:pt x="5183" y="1223"/>
                    <a:pt x="5163" y="1230"/>
                  </a:cubicBezTo>
                  <a:lnTo>
                    <a:pt x="4261" y="1731"/>
                  </a:lnTo>
                  <a:lnTo>
                    <a:pt x="3684" y="879"/>
                  </a:lnTo>
                  <a:cubicBezTo>
                    <a:pt x="3652" y="831"/>
                    <a:pt x="3611" y="814"/>
                    <a:pt x="3565" y="814"/>
                  </a:cubicBezTo>
                  <a:cubicBezTo>
                    <a:pt x="3539" y="814"/>
                    <a:pt x="3511" y="819"/>
                    <a:pt x="3484" y="829"/>
                  </a:cubicBezTo>
                  <a:lnTo>
                    <a:pt x="2581" y="1330"/>
                  </a:lnTo>
                  <a:lnTo>
                    <a:pt x="2005" y="478"/>
                  </a:lnTo>
                  <a:cubicBezTo>
                    <a:pt x="1973" y="429"/>
                    <a:pt x="1919" y="402"/>
                    <a:pt x="1872" y="402"/>
                  </a:cubicBezTo>
                  <a:cubicBezTo>
                    <a:pt x="1846" y="402"/>
                    <a:pt x="1822" y="410"/>
                    <a:pt x="1805" y="428"/>
                  </a:cubicBezTo>
                  <a:lnTo>
                    <a:pt x="902" y="904"/>
                  </a:lnTo>
                  <a:lnTo>
                    <a:pt x="301" y="77"/>
                  </a:lnTo>
                  <a:cubicBezTo>
                    <a:pt x="268" y="28"/>
                    <a:pt x="22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819357" y="4001772"/>
              <a:ext cx="482762" cy="362606"/>
            </a:xfrm>
            <a:custGeom>
              <a:rect b="b" l="l" r="r" t="t"/>
              <a:pathLst>
                <a:path extrusionOk="0" h="10505" w="13986">
                  <a:moveTo>
                    <a:pt x="5064" y="2133"/>
                  </a:moveTo>
                  <a:cubicBezTo>
                    <a:pt x="5389" y="2133"/>
                    <a:pt x="5690" y="2183"/>
                    <a:pt x="5991" y="2259"/>
                  </a:cubicBezTo>
                  <a:cubicBezTo>
                    <a:pt x="6166" y="2910"/>
                    <a:pt x="6116" y="3587"/>
                    <a:pt x="5840" y="4113"/>
                  </a:cubicBezTo>
                  <a:cubicBezTo>
                    <a:pt x="5507" y="4759"/>
                    <a:pt x="4797" y="5187"/>
                    <a:pt x="4134" y="5187"/>
                  </a:cubicBezTo>
                  <a:cubicBezTo>
                    <a:pt x="4050" y="5187"/>
                    <a:pt x="3967" y="5180"/>
                    <a:pt x="3886" y="5166"/>
                  </a:cubicBezTo>
                  <a:cubicBezTo>
                    <a:pt x="3485" y="5091"/>
                    <a:pt x="3134" y="4815"/>
                    <a:pt x="2908" y="4439"/>
                  </a:cubicBezTo>
                  <a:cubicBezTo>
                    <a:pt x="2708" y="4113"/>
                    <a:pt x="2658" y="3762"/>
                    <a:pt x="2733" y="3411"/>
                  </a:cubicBezTo>
                  <a:cubicBezTo>
                    <a:pt x="2883" y="2935"/>
                    <a:pt x="3384" y="2509"/>
                    <a:pt x="4036" y="2309"/>
                  </a:cubicBezTo>
                  <a:cubicBezTo>
                    <a:pt x="4362" y="2183"/>
                    <a:pt x="4713" y="2133"/>
                    <a:pt x="5064" y="2133"/>
                  </a:cubicBezTo>
                  <a:close/>
                  <a:moveTo>
                    <a:pt x="3168" y="0"/>
                  </a:moveTo>
                  <a:cubicBezTo>
                    <a:pt x="3115" y="0"/>
                    <a:pt x="3062" y="1"/>
                    <a:pt x="3008" y="3"/>
                  </a:cubicBezTo>
                  <a:cubicBezTo>
                    <a:pt x="2081" y="28"/>
                    <a:pt x="903" y="404"/>
                    <a:pt x="251" y="1306"/>
                  </a:cubicBezTo>
                  <a:cubicBezTo>
                    <a:pt x="151" y="1457"/>
                    <a:pt x="51" y="1607"/>
                    <a:pt x="1" y="1782"/>
                  </a:cubicBezTo>
                  <a:lnTo>
                    <a:pt x="126" y="1858"/>
                  </a:lnTo>
                  <a:cubicBezTo>
                    <a:pt x="201" y="1682"/>
                    <a:pt x="277" y="1532"/>
                    <a:pt x="377" y="1381"/>
                  </a:cubicBezTo>
                  <a:cubicBezTo>
                    <a:pt x="1003" y="529"/>
                    <a:pt x="2131" y="178"/>
                    <a:pt x="3033" y="153"/>
                  </a:cubicBezTo>
                  <a:cubicBezTo>
                    <a:pt x="3086" y="151"/>
                    <a:pt x="3137" y="151"/>
                    <a:pt x="3188" y="151"/>
                  </a:cubicBezTo>
                  <a:cubicBezTo>
                    <a:pt x="3846" y="151"/>
                    <a:pt x="4394" y="300"/>
                    <a:pt x="4813" y="579"/>
                  </a:cubicBezTo>
                  <a:cubicBezTo>
                    <a:pt x="5239" y="830"/>
                    <a:pt x="5590" y="1256"/>
                    <a:pt x="5840" y="1807"/>
                  </a:cubicBezTo>
                  <a:cubicBezTo>
                    <a:pt x="5866" y="1883"/>
                    <a:pt x="5916" y="1983"/>
                    <a:pt x="5941" y="2083"/>
                  </a:cubicBezTo>
                  <a:cubicBezTo>
                    <a:pt x="5661" y="2019"/>
                    <a:pt x="5378" y="1986"/>
                    <a:pt x="5095" y="1986"/>
                  </a:cubicBezTo>
                  <a:cubicBezTo>
                    <a:pt x="4718" y="1986"/>
                    <a:pt x="4344" y="2044"/>
                    <a:pt x="3986" y="2158"/>
                  </a:cubicBezTo>
                  <a:cubicBezTo>
                    <a:pt x="3259" y="2384"/>
                    <a:pt x="2758" y="2835"/>
                    <a:pt x="2607" y="3386"/>
                  </a:cubicBezTo>
                  <a:cubicBezTo>
                    <a:pt x="2482" y="3737"/>
                    <a:pt x="2557" y="4163"/>
                    <a:pt x="2783" y="4514"/>
                  </a:cubicBezTo>
                  <a:cubicBezTo>
                    <a:pt x="3008" y="4940"/>
                    <a:pt x="3434" y="5216"/>
                    <a:pt x="3861" y="5291"/>
                  </a:cubicBezTo>
                  <a:cubicBezTo>
                    <a:pt x="3972" y="5316"/>
                    <a:pt x="4086" y="5327"/>
                    <a:pt x="4200" y="5327"/>
                  </a:cubicBezTo>
                  <a:cubicBezTo>
                    <a:pt x="4904" y="5327"/>
                    <a:pt x="5621" y="4878"/>
                    <a:pt x="5966" y="4188"/>
                  </a:cubicBezTo>
                  <a:cubicBezTo>
                    <a:pt x="6241" y="3637"/>
                    <a:pt x="6317" y="2960"/>
                    <a:pt x="6166" y="2309"/>
                  </a:cubicBezTo>
                  <a:lnTo>
                    <a:pt x="6166" y="2309"/>
                  </a:lnTo>
                  <a:cubicBezTo>
                    <a:pt x="6567" y="2409"/>
                    <a:pt x="6968" y="2609"/>
                    <a:pt x="7319" y="2860"/>
                  </a:cubicBezTo>
                  <a:cubicBezTo>
                    <a:pt x="8221" y="3537"/>
                    <a:pt x="8873" y="4589"/>
                    <a:pt x="9049" y="5767"/>
                  </a:cubicBezTo>
                  <a:cubicBezTo>
                    <a:pt x="9099" y="6093"/>
                    <a:pt x="9124" y="6394"/>
                    <a:pt x="9149" y="6720"/>
                  </a:cubicBezTo>
                  <a:cubicBezTo>
                    <a:pt x="9199" y="7221"/>
                    <a:pt x="9224" y="7722"/>
                    <a:pt x="9374" y="8198"/>
                  </a:cubicBezTo>
                  <a:cubicBezTo>
                    <a:pt x="9399" y="8324"/>
                    <a:pt x="9450" y="8424"/>
                    <a:pt x="9500" y="8549"/>
                  </a:cubicBezTo>
                  <a:cubicBezTo>
                    <a:pt x="9525" y="8574"/>
                    <a:pt x="9550" y="8624"/>
                    <a:pt x="9550" y="8650"/>
                  </a:cubicBezTo>
                  <a:cubicBezTo>
                    <a:pt x="9575" y="8725"/>
                    <a:pt x="9625" y="8775"/>
                    <a:pt x="9650" y="8825"/>
                  </a:cubicBezTo>
                  <a:cubicBezTo>
                    <a:pt x="9951" y="9351"/>
                    <a:pt x="10402" y="9777"/>
                    <a:pt x="10928" y="10078"/>
                  </a:cubicBezTo>
                  <a:cubicBezTo>
                    <a:pt x="11003" y="10128"/>
                    <a:pt x="11079" y="10153"/>
                    <a:pt x="11154" y="10203"/>
                  </a:cubicBezTo>
                  <a:cubicBezTo>
                    <a:pt x="11204" y="10203"/>
                    <a:pt x="11254" y="10228"/>
                    <a:pt x="11304" y="10254"/>
                  </a:cubicBezTo>
                  <a:cubicBezTo>
                    <a:pt x="11680" y="10404"/>
                    <a:pt x="12081" y="10504"/>
                    <a:pt x="12507" y="10504"/>
                  </a:cubicBezTo>
                  <a:lnTo>
                    <a:pt x="12633" y="10504"/>
                  </a:lnTo>
                  <a:cubicBezTo>
                    <a:pt x="13109" y="10479"/>
                    <a:pt x="13560" y="10354"/>
                    <a:pt x="13986" y="10128"/>
                  </a:cubicBezTo>
                  <a:lnTo>
                    <a:pt x="13986" y="9953"/>
                  </a:lnTo>
                  <a:cubicBezTo>
                    <a:pt x="13585" y="10178"/>
                    <a:pt x="13109" y="10329"/>
                    <a:pt x="12607" y="10354"/>
                  </a:cubicBezTo>
                  <a:cubicBezTo>
                    <a:pt x="12156" y="10354"/>
                    <a:pt x="11705" y="10279"/>
                    <a:pt x="11279" y="10078"/>
                  </a:cubicBezTo>
                  <a:cubicBezTo>
                    <a:pt x="11229" y="10053"/>
                    <a:pt x="11179" y="10028"/>
                    <a:pt x="11129" y="10003"/>
                  </a:cubicBezTo>
                  <a:cubicBezTo>
                    <a:pt x="11054" y="9978"/>
                    <a:pt x="10978" y="9928"/>
                    <a:pt x="10903" y="9878"/>
                  </a:cubicBezTo>
                  <a:cubicBezTo>
                    <a:pt x="10452" y="9602"/>
                    <a:pt x="10051" y="9226"/>
                    <a:pt x="9775" y="8750"/>
                  </a:cubicBezTo>
                  <a:cubicBezTo>
                    <a:pt x="9750" y="8700"/>
                    <a:pt x="9725" y="8650"/>
                    <a:pt x="9700" y="8574"/>
                  </a:cubicBezTo>
                  <a:cubicBezTo>
                    <a:pt x="9675" y="8574"/>
                    <a:pt x="9675" y="8549"/>
                    <a:pt x="9650" y="8524"/>
                  </a:cubicBezTo>
                  <a:cubicBezTo>
                    <a:pt x="9600" y="8399"/>
                    <a:pt x="9550" y="8274"/>
                    <a:pt x="9525" y="8173"/>
                  </a:cubicBezTo>
                  <a:cubicBezTo>
                    <a:pt x="9374" y="7697"/>
                    <a:pt x="9349" y="7196"/>
                    <a:pt x="9299" y="6695"/>
                  </a:cubicBezTo>
                  <a:cubicBezTo>
                    <a:pt x="9274" y="6394"/>
                    <a:pt x="9274" y="6068"/>
                    <a:pt x="9199" y="5742"/>
                  </a:cubicBezTo>
                  <a:cubicBezTo>
                    <a:pt x="8998" y="4514"/>
                    <a:pt x="8347" y="3436"/>
                    <a:pt x="7419" y="2735"/>
                  </a:cubicBezTo>
                  <a:cubicBezTo>
                    <a:pt x="7018" y="2459"/>
                    <a:pt x="6567" y="2259"/>
                    <a:pt x="6116" y="2133"/>
                  </a:cubicBezTo>
                  <a:cubicBezTo>
                    <a:pt x="6066" y="2008"/>
                    <a:pt x="6016" y="1858"/>
                    <a:pt x="5966" y="1732"/>
                  </a:cubicBezTo>
                  <a:cubicBezTo>
                    <a:pt x="5715" y="1181"/>
                    <a:pt x="5364" y="730"/>
                    <a:pt x="4913" y="454"/>
                  </a:cubicBezTo>
                  <a:cubicBezTo>
                    <a:pt x="4448" y="151"/>
                    <a:pt x="3853" y="0"/>
                    <a:pt x="31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3783046" y="4045159"/>
              <a:ext cx="61441" cy="56229"/>
            </a:xfrm>
            <a:custGeom>
              <a:rect b="b" l="l" r="r" t="t"/>
              <a:pathLst>
                <a:path extrusionOk="0" h="1629" w="1780">
                  <a:moveTo>
                    <a:pt x="1042" y="1"/>
                  </a:moveTo>
                  <a:cubicBezTo>
                    <a:pt x="853" y="1"/>
                    <a:pt x="668" y="79"/>
                    <a:pt x="552" y="225"/>
                  </a:cubicBezTo>
                  <a:lnTo>
                    <a:pt x="0" y="851"/>
                  </a:lnTo>
                  <a:lnTo>
                    <a:pt x="978" y="1628"/>
                  </a:lnTo>
                  <a:lnTo>
                    <a:pt x="1554" y="976"/>
                  </a:lnTo>
                  <a:cubicBezTo>
                    <a:pt x="1780" y="701"/>
                    <a:pt x="1730" y="325"/>
                    <a:pt x="1429" y="124"/>
                  </a:cubicBezTo>
                  <a:cubicBezTo>
                    <a:pt x="1314" y="41"/>
                    <a:pt x="1177" y="1"/>
                    <a:pt x="10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374723" y="3942853"/>
              <a:ext cx="650586" cy="543271"/>
            </a:xfrm>
            <a:custGeom>
              <a:rect b="b" l="l" r="r" t="t"/>
              <a:pathLst>
                <a:path extrusionOk="0" h="15739" w="18848">
                  <a:moveTo>
                    <a:pt x="3906" y="1"/>
                  </a:moveTo>
                  <a:cubicBezTo>
                    <a:pt x="2915" y="1"/>
                    <a:pt x="1964" y="545"/>
                    <a:pt x="1053" y="2011"/>
                  </a:cubicBezTo>
                  <a:cubicBezTo>
                    <a:pt x="1" y="3715"/>
                    <a:pt x="727" y="6021"/>
                    <a:pt x="2582" y="7098"/>
                  </a:cubicBezTo>
                  <a:cubicBezTo>
                    <a:pt x="3225" y="7466"/>
                    <a:pt x="3909" y="7645"/>
                    <a:pt x="4574" y="7645"/>
                  </a:cubicBezTo>
                  <a:cubicBezTo>
                    <a:pt x="4816" y="7645"/>
                    <a:pt x="5055" y="7621"/>
                    <a:pt x="5289" y="7575"/>
                  </a:cubicBezTo>
                  <a:lnTo>
                    <a:pt x="10803" y="11735"/>
                  </a:lnTo>
                  <a:cubicBezTo>
                    <a:pt x="10753" y="12988"/>
                    <a:pt x="11379" y="14266"/>
                    <a:pt x="12507" y="15043"/>
                  </a:cubicBezTo>
                  <a:cubicBezTo>
                    <a:pt x="13202" y="15513"/>
                    <a:pt x="14004" y="15738"/>
                    <a:pt x="14792" y="15738"/>
                  </a:cubicBezTo>
                  <a:cubicBezTo>
                    <a:pt x="16022" y="15738"/>
                    <a:pt x="17218" y="15190"/>
                    <a:pt x="17920" y="14166"/>
                  </a:cubicBezTo>
                  <a:cubicBezTo>
                    <a:pt x="18848" y="12788"/>
                    <a:pt x="18597" y="10983"/>
                    <a:pt x="17545" y="9705"/>
                  </a:cubicBezTo>
                  <a:cubicBezTo>
                    <a:pt x="17545" y="9705"/>
                    <a:pt x="15514" y="7249"/>
                    <a:pt x="12281" y="4742"/>
                  </a:cubicBezTo>
                  <a:cubicBezTo>
                    <a:pt x="9424" y="2537"/>
                    <a:pt x="6542" y="958"/>
                    <a:pt x="6542" y="958"/>
                  </a:cubicBezTo>
                  <a:lnTo>
                    <a:pt x="6517" y="958"/>
                  </a:lnTo>
                  <a:cubicBezTo>
                    <a:pt x="6442" y="908"/>
                    <a:pt x="6341" y="833"/>
                    <a:pt x="6241" y="783"/>
                  </a:cubicBezTo>
                  <a:cubicBezTo>
                    <a:pt x="5439" y="317"/>
                    <a:pt x="4661" y="1"/>
                    <a:pt x="39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391152" y="3930635"/>
              <a:ext cx="645408" cy="535815"/>
            </a:xfrm>
            <a:custGeom>
              <a:rect b="b" l="l" r="r" t="t"/>
              <a:pathLst>
                <a:path extrusionOk="0" h="15523" w="18698">
                  <a:moveTo>
                    <a:pt x="4190" y="1"/>
                  </a:moveTo>
                  <a:cubicBezTo>
                    <a:pt x="2905" y="1"/>
                    <a:pt x="1686" y="628"/>
                    <a:pt x="1028" y="1763"/>
                  </a:cubicBezTo>
                  <a:cubicBezTo>
                    <a:pt x="1" y="3518"/>
                    <a:pt x="703" y="5798"/>
                    <a:pt x="2532" y="6876"/>
                  </a:cubicBezTo>
                  <a:cubicBezTo>
                    <a:pt x="3181" y="7247"/>
                    <a:pt x="3871" y="7412"/>
                    <a:pt x="4541" y="7412"/>
                  </a:cubicBezTo>
                  <a:cubicBezTo>
                    <a:pt x="4777" y="7412"/>
                    <a:pt x="5010" y="7391"/>
                    <a:pt x="5239" y="7352"/>
                  </a:cubicBezTo>
                  <a:lnTo>
                    <a:pt x="10753" y="11513"/>
                  </a:lnTo>
                  <a:cubicBezTo>
                    <a:pt x="10728" y="12766"/>
                    <a:pt x="11329" y="14044"/>
                    <a:pt x="12482" y="14821"/>
                  </a:cubicBezTo>
                  <a:cubicBezTo>
                    <a:pt x="13172" y="15294"/>
                    <a:pt x="13955" y="15523"/>
                    <a:pt x="14721" y="15523"/>
                  </a:cubicBezTo>
                  <a:cubicBezTo>
                    <a:pt x="15903" y="15523"/>
                    <a:pt x="17046" y="14978"/>
                    <a:pt x="17745" y="13944"/>
                  </a:cubicBezTo>
                  <a:cubicBezTo>
                    <a:pt x="18698" y="12565"/>
                    <a:pt x="18547" y="10736"/>
                    <a:pt x="17495" y="9457"/>
                  </a:cubicBezTo>
                  <a:cubicBezTo>
                    <a:pt x="17495" y="9457"/>
                    <a:pt x="15465" y="7001"/>
                    <a:pt x="12231" y="4495"/>
                  </a:cubicBezTo>
                  <a:cubicBezTo>
                    <a:pt x="9374" y="2314"/>
                    <a:pt x="6492" y="710"/>
                    <a:pt x="6492" y="710"/>
                  </a:cubicBezTo>
                  <a:lnTo>
                    <a:pt x="6467" y="736"/>
                  </a:lnTo>
                  <a:cubicBezTo>
                    <a:pt x="6392" y="660"/>
                    <a:pt x="6292" y="610"/>
                    <a:pt x="6191" y="535"/>
                  </a:cubicBezTo>
                  <a:cubicBezTo>
                    <a:pt x="5554" y="173"/>
                    <a:pt x="4863" y="1"/>
                    <a:pt x="4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3452591" y="3967256"/>
              <a:ext cx="181700" cy="172173"/>
            </a:xfrm>
            <a:custGeom>
              <a:rect b="b" l="l" r="r" t="t"/>
              <a:pathLst>
                <a:path extrusionOk="0" h="4988" w="5264">
                  <a:moveTo>
                    <a:pt x="2632" y="76"/>
                  </a:moveTo>
                  <a:cubicBezTo>
                    <a:pt x="4035" y="76"/>
                    <a:pt x="5188" y="1153"/>
                    <a:pt x="5188" y="2507"/>
                  </a:cubicBezTo>
                  <a:cubicBezTo>
                    <a:pt x="5188" y="3835"/>
                    <a:pt x="4035" y="4913"/>
                    <a:pt x="2632" y="4913"/>
                  </a:cubicBezTo>
                  <a:cubicBezTo>
                    <a:pt x="1228" y="4913"/>
                    <a:pt x="75" y="3835"/>
                    <a:pt x="75" y="2507"/>
                  </a:cubicBezTo>
                  <a:cubicBezTo>
                    <a:pt x="75" y="1153"/>
                    <a:pt x="1228" y="76"/>
                    <a:pt x="2632" y="76"/>
                  </a:cubicBezTo>
                  <a:close/>
                  <a:moveTo>
                    <a:pt x="2632" y="0"/>
                  </a:moveTo>
                  <a:cubicBezTo>
                    <a:pt x="1178" y="0"/>
                    <a:pt x="0" y="1128"/>
                    <a:pt x="0" y="2507"/>
                  </a:cubicBezTo>
                  <a:cubicBezTo>
                    <a:pt x="0" y="3860"/>
                    <a:pt x="1178" y="4988"/>
                    <a:pt x="2632" y="4988"/>
                  </a:cubicBezTo>
                  <a:cubicBezTo>
                    <a:pt x="4085" y="4988"/>
                    <a:pt x="5263" y="3860"/>
                    <a:pt x="5263" y="2507"/>
                  </a:cubicBezTo>
                  <a:cubicBezTo>
                    <a:pt x="5263" y="1128"/>
                    <a:pt x="4085" y="0"/>
                    <a:pt x="26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3856565" y="4294054"/>
              <a:ext cx="46737" cy="41939"/>
            </a:xfrm>
            <a:custGeom>
              <a:rect b="b" l="l" r="r" t="t"/>
              <a:pathLst>
                <a:path extrusionOk="0" h="1215" w="1354">
                  <a:moveTo>
                    <a:pt x="700" y="0"/>
                  </a:moveTo>
                  <a:cubicBezTo>
                    <a:pt x="442" y="0"/>
                    <a:pt x="200" y="149"/>
                    <a:pt x="101" y="407"/>
                  </a:cubicBezTo>
                  <a:cubicBezTo>
                    <a:pt x="1" y="708"/>
                    <a:pt x="151" y="1059"/>
                    <a:pt x="477" y="1184"/>
                  </a:cubicBezTo>
                  <a:cubicBezTo>
                    <a:pt x="539" y="1205"/>
                    <a:pt x="603" y="1215"/>
                    <a:pt x="667" y="1215"/>
                  </a:cubicBezTo>
                  <a:cubicBezTo>
                    <a:pt x="913" y="1215"/>
                    <a:pt x="1154" y="1067"/>
                    <a:pt x="1254" y="808"/>
                  </a:cubicBezTo>
                  <a:cubicBezTo>
                    <a:pt x="1354" y="507"/>
                    <a:pt x="1204" y="156"/>
                    <a:pt x="903" y="31"/>
                  </a:cubicBezTo>
                  <a:cubicBezTo>
                    <a:pt x="836" y="10"/>
                    <a:pt x="767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3903265" y="4327328"/>
              <a:ext cx="47634" cy="41904"/>
            </a:xfrm>
            <a:custGeom>
              <a:rect b="b" l="l" r="r" t="t"/>
              <a:pathLst>
                <a:path extrusionOk="0" h="1214" w="1380">
                  <a:moveTo>
                    <a:pt x="670" y="1"/>
                  </a:moveTo>
                  <a:cubicBezTo>
                    <a:pt x="425" y="1"/>
                    <a:pt x="203" y="147"/>
                    <a:pt x="126" y="395"/>
                  </a:cubicBezTo>
                  <a:cubicBezTo>
                    <a:pt x="1" y="696"/>
                    <a:pt x="151" y="1047"/>
                    <a:pt x="477" y="1172"/>
                  </a:cubicBezTo>
                  <a:cubicBezTo>
                    <a:pt x="544" y="1200"/>
                    <a:pt x="614" y="1213"/>
                    <a:pt x="683" y="1213"/>
                  </a:cubicBezTo>
                  <a:cubicBezTo>
                    <a:pt x="923" y="1213"/>
                    <a:pt x="1157" y="1055"/>
                    <a:pt x="1254" y="822"/>
                  </a:cubicBezTo>
                  <a:cubicBezTo>
                    <a:pt x="1379" y="496"/>
                    <a:pt x="1204" y="145"/>
                    <a:pt x="903" y="45"/>
                  </a:cubicBezTo>
                  <a:cubicBezTo>
                    <a:pt x="826" y="15"/>
                    <a:pt x="747" y="1"/>
                    <a:pt x="6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3870406" y="4227093"/>
              <a:ext cx="47634" cy="41801"/>
            </a:xfrm>
            <a:custGeom>
              <a:rect b="b" l="l" r="r" t="t"/>
              <a:pathLst>
                <a:path extrusionOk="0" h="1211" w="1380">
                  <a:moveTo>
                    <a:pt x="697" y="0"/>
                  </a:moveTo>
                  <a:cubicBezTo>
                    <a:pt x="457" y="0"/>
                    <a:pt x="223" y="158"/>
                    <a:pt x="126" y="392"/>
                  </a:cubicBezTo>
                  <a:cubicBezTo>
                    <a:pt x="1" y="718"/>
                    <a:pt x="176" y="1044"/>
                    <a:pt x="477" y="1169"/>
                  </a:cubicBezTo>
                  <a:cubicBezTo>
                    <a:pt x="549" y="1197"/>
                    <a:pt x="623" y="1210"/>
                    <a:pt x="695" y="1210"/>
                  </a:cubicBezTo>
                  <a:cubicBezTo>
                    <a:pt x="946" y="1210"/>
                    <a:pt x="1176" y="1052"/>
                    <a:pt x="1254" y="818"/>
                  </a:cubicBezTo>
                  <a:cubicBezTo>
                    <a:pt x="1379" y="492"/>
                    <a:pt x="1229" y="142"/>
                    <a:pt x="903" y="41"/>
                  </a:cubicBezTo>
                  <a:cubicBezTo>
                    <a:pt x="836" y="13"/>
                    <a:pt x="766" y="0"/>
                    <a:pt x="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3917106" y="4259953"/>
              <a:ext cx="47634" cy="41904"/>
            </a:xfrm>
            <a:custGeom>
              <a:rect b="b" l="l" r="r" t="t"/>
              <a:pathLst>
                <a:path extrusionOk="0" h="1214" w="1380">
                  <a:moveTo>
                    <a:pt x="698" y="1"/>
                  </a:moveTo>
                  <a:cubicBezTo>
                    <a:pt x="457" y="1"/>
                    <a:pt x="224" y="159"/>
                    <a:pt x="126" y="393"/>
                  </a:cubicBezTo>
                  <a:cubicBezTo>
                    <a:pt x="1" y="718"/>
                    <a:pt x="176" y="1069"/>
                    <a:pt x="477" y="1170"/>
                  </a:cubicBezTo>
                  <a:cubicBezTo>
                    <a:pt x="555" y="1199"/>
                    <a:pt x="633" y="1214"/>
                    <a:pt x="710" y="1214"/>
                  </a:cubicBezTo>
                  <a:cubicBezTo>
                    <a:pt x="956" y="1214"/>
                    <a:pt x="1178" y="1067"/>
                    <a:pt x="1254" y="819"/>
                  </a:cubicBezTo>
                  <a:cubicBezTo>
                    <a:pt x="1379" y="518"/>
                    <a:pt x="1229" y="167"/>
                    <a:pt x="903" y="42"/>
                  </a:cubicBezTo>
                  <a:cubicBezTo>
                    <a:pt x="836" y="14"/>
                    <a:pt x="767" y="1"/>
                    <a:pt x="6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3840998" y="4358082"/>
              <a:ext cx="47600" cy="41939"/>
            </a:xfrm>
            <a:custGeom>
              <a:rect b="b" l="l" r="r" t="t"/>
              <a:pathLst>
                <a:path extrusionOk="0" h="1215" w="1379">
                  <a:moveTo>
                    <a:pt x="703" y="0"/>
                  </a:moveTo>
                  <a:cubicBezTo>
                    <a:pt x="451" y="0"/>
                    <a:pt x="225" y="148"/>
                    <a:pt x="126" y="407"/>
                  </a:cubicBezTo>
                  <a:cubicBezTo>
                    <a:pt x="0" y="707"/>
                    <a:pt x="176" y="1058"/>
                    <a:pt x="477" y="1184"/>
                  </a:cubicBezTo>
                  <a:cubicBezTo>
                    <a:pt x="544" y="1204"/>
                    <a:pt x="612" y="1214"/>
                    <a:pt x="679" y="1214"/>
                  </a:cubicBezTo>
                  <a:cubicBezTo>
                    <a:pt x="937" y="1214"/>
                    <a:pt x="1174" y="1066"/>
                    <a:pt x="1254" y="808"/>
                  </a:cubicBezTo>
                  <a:cubicBezTo>
                    <a:pt x="1379" y="507"/>
                    <a:pt x="1203" y="156"/>
                    <a:pt x="903" y="31"/>
                  </a:cubicBezTo>
                  <a:cubicBezTo>
                    <a:pt x="835" y="10"/>
                    <a:pt x="768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887698" y="4391355"/>
              <a:ext cx="47634" cy="41870"/>
            </a:xfrm>
            <a:custGeom>
              <a:rect b="b" l="l" r="r" t="t"/>
              <a:pathLst>
                <a:path extrusionOk="0" h="1213" w="1380">
                  <a:moveTo>
                    <a:pt x="684" y="0"/>
                  </a:moveTo>
                  <a:cubicBezTo>
                    <a:pt x="448" y="0"/>
                    <a:pt x="222" y="147"/>
                    <a:pt x="126" y="395"/>
                  </a:cubicBezTo>
                  <a:cubicBezTo>
                    <a:pt x="1" y="696"/>
                    <a:pt x="176" y="1047"/>
                    <a:pt x="477" y="1172"/>
                  </a:cubicBezTo>
                  <a:cubicBezTo>
                    <a:pt x="550" y="1200"/>
                    <a:pt x="623" y="1213"/>
                    <a:pt x="695" y="1213"/>
                  </a:cubicBezTo>
                  <a:cubicBezTo>
                    <a:pt x="947" y="1213"/>
                    <a:pt x="1176" y="1055"/>
                    <a:pt x="1254" y="821"/>
                  </a:cubicBezTo>
                  <a:cubicBezTo>
                    <a:pt x="1379" y="495"/>
                    <a:pt x="1229" y="144"/>
                    <a:pt x="903" y="44"/>
                  </a:cubicBezTo>
                  <a:cubicBezTo>
                    <a:pt x="832" y="14"/>
                    <a:pt x="757" y="0"/>
                    <a:pt x="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3730271" y="4091756"/>
              <a:ext cx="35484" cy="33896"/>
            </a:xfrm>
            <a:custGeom>
              <a:rect b="b" l="l" r="r" t="t"/>
              <a:pathLst>
                <a:path extrusionOk="0" h="982" w="1028">
                  <a:moveTo>
                    <a:pt x="518" y="0"/>
                  </a:moveTo>
                  <a:cubicBezTo>
                    <a:pt x="505" y="0"/>
                    <a:pt x="491" y="1"/>
                    <a:pt x="477" y="2"/>
                  </a:cubicBezTo>
                  <a:cubicBezTo>
                    <a:pt x="201" y="27"/>
                    <a:pt x="0" y="253"/>
                    <a:pt x="25" y="529"/>
                  </a:cubicBezTo>
                  <a:cubicBezTo>
                    <a:pt x="25" y="789"/>
                    <a:pt x="249" y="982"/>
                    <a:pt x="505" y="982"/>
                  </a:cubicBezTo>
                  <a:cubicBezTo>
                    <a:pt x="521" y="982"/>
                    <a:pt x="536" y="981"/>
                    <a:pt x="552" y="980"/>
                  </a:cubicBezTo>
                  <a:cubicBezTo>
                    <a:pt x="827" y="980"/>
                    <a:pt x="1028" y="729"/>
                    <a:pt x="1003" y="454"/>
                  </a:cubicBezTo>
                  <a:cubicBezTo>
                    <a:pt x="979" y="216"/>
                    <a:pt x="775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3787360" y="4128170"/>
              <a:ext cx="34656" cy="34621"/>
            </a:xfrm>
            <a:custGeom>
              <a:rect b="b" l="l" r="r" t="t"/>
              <a:pathLst>
                <a:path extrusionOk="0" h="1003" w="1004">
                  <a:moveTo>
                    <a:pt x="477" y="0"/>
                  </a:moveTo>
                  <a:cubicBezTo>
                    <a:pt x="201" y="25"/>
                    <a:pt x="1" y="251"/>
                    <a:pt x="1" y="526"/>
                  </a:cubicBezTo>
                  <a:cubicBezTo>
                    <a:pt x="26" y="802"/>
                    <a:pt x="251" y="1003"/>
                    <a:pt x="527" y="1003"/>
                  </a:cubicBezTo>
                  <a:cubicBezTo>
                    <a:pt x="803" y="977"/>
                    <a:pt x="1003" y="752"/>
                    <a:pt x="1003" y="476"/>
                  </a:cubicBezTo>
                  <a:cubicBezTo>
                    <a:pt x="978" y="201"/>
                    <a:pt x="752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3687023" y="4134141"/>
              <a:ext cx="34621" cy="33827"/>
            </a:xfrm>
            <a:custGeom>
              <a:rect b="b" l="l" r="r" t="t"/>
              <a:pathLst>
                <a:path extrusionOk="0" h="980" w="1003">
                  <a:moveTo>
                    <a:pt x="518" y="1"/>
                  </a:moveTo>
                  <a:cubicBezTo>
                    <a:pt x="504" y="1"/>
                    <a:pt x="491" y="1"/>
                    <a:pt x="476" y="2"/>
                  </a:cubicBezTo>
                  <a:cubicBezTo>
                    <a:pt x="201" y="2"/>
                    <a:pt x="0" y="228"/>
                    <a:pt x="0" y="504"/>
                  </a:cubicBezTo>
                  <a:cubicBezTo>
                    <a:pt x="0" y="779"/>
                    <a:pt x="226" y="980"/>
                    <a:pt x="502" y="980"/>
                  </a:cubicBezTo>
                  <a:cubicBezTo>
                    <a:pt x="777" y="980"/>
                    <a:pt x="1003" y="729"/>
                    <a:pt x="978" y="479"/>
                  </a:cubicBezTo>
                  <a:cubicBezTo>
                    <a:pt x="978" y="217"/>
                    <a:pt x="775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3742386" y="4172282"/>
              <a:ext cx="34621" cy="33827"/>
            </a:xfrm>
            <a:custGeom>
              <a:rect b="b" l="l" r="r" t="t"/>
              <a:pathLst>
                <a:path extrusionOk="0" h="980" w="1003">
                  <a:moveTo>
                    <a:pt x="476" y="0"/>
                  </a:moveTo>
                  <a:cubicBezTo>
                    <a:pt x="201" y="0"/>
                    <a:pt x="0" y="226"/>
                    <a:pt x="0" y="501"/>
                  </a:cubicBezTo>
                  <a:cubicBezTo>
                    <a:pt x="24" y="763"/>
                    <a:pt x="228" y="980"/>
                    <a:pt x="485" y="980"/>
                  </a:cubicBezTo>
                  <a:cubicBezTo>
                    <a:pt x="499" y="980"/>
                    <a:pt x="513" y="979"/>
                    <a:pt x="527" y="978"/>
                  </a:cubicBezTo>
                  <a:cubicBezTo>
                    <a:pt x="777" y="978"/>
                    <a:pt x="1003" y="752"/>
                    <a:pt x="1003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3484587" y="3991487"/>
              <a:ext cx="58852" cy="59715"/>
            </a:xfrm>
            <a:custGeom>
              <a:rect b="b" l="l" r="r" t="t"/>
              <a:pathLst>
                <a:path extrusionOk="0" h="1730" w="1705">
                  <a:moveTo>
                    <a:pt x="1580" y="0"/>
                  </a:moveTo>
                  <a:cubicBezTo>
                    <a:pt x="778" y="75"/>
                    <a:pt x="151" y="652"/>
                    <a:pt x="1" y="1404"/>
                  </a:cubicBezTo>
                  <a:lnTo>
                    <a:pt x="1705" y="1729"/>
                  </a:lnTo>
                  <a:lnTo>
                    <a:pt x="1705" y="1729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3543402" y="4051165"/>
              <a:ext cx="2658" cy="3486"/>
            </a:xfrm>
            <a:custGeom>
              <a:rect b="b" l="l" r="r" t="t"/>
              <a:pathLst>
                <a:path extrusionOk="0" h="101" w="77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3482861" y="4042501"/>
              <a:ext cx="64927" cy="70968"/>
            </a:xfrm>
            <a:custGeom>
              <a:rect b="b" l="l" r="r" t="t"/>
              <a:pathLst>
                <a:path extrusionOk="0" h="2056" w="1881">
                  <a:moveTo>
                    <a:pt x="25" y="1"/>
                  </a:moveTo>
                  <a:cubicBezTo>
                    <a:pt x="0" y="101"/>
                    <a:pt x="0" y="201"/>
                    <a:pt x="0" y="302"/>
                  </a:cubicBezTo>
                  <a:cubicBezTo>
                    <a:pt x="0" y="1279"/>
                    <a:pt x="802" y="2056"/>
                    <a:pt x="1780" y="2056"/>
                  </a:cubicBezTo>
                  <a:lnTo>
                    <a:pt x="1880" y="2056"/>
                  </a:lnTo>
                  <a:lnTo>
                    <a:pt x="1755" y="327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3546025" y="4054616"/>
              <a:ext cx="57989" cy="58852"/>
            </a:xfrm>
            <a:custGeom>
              <a:rect b="b" l="l" r="r" t="t"/>
              <a:pathLst>
                <a:path extrusionOk="0" h="1705" w="1680">
                  <a:moveTo>
                    <a:pt x="0" y="1"/>
                  </a:moveTo>
                  <a:lnTo>
                    <a:pt x="125" y="1705"/>
                  </a:lnTo>
                  <a:cubicBezTo>
                    <a:pt x="877" y="1630"/>
                    <a:pt x="1504" y="1053"/>
                    <a:pt x="1679" y="32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3541676" y="3991487"/>
              <a:ext cx="63202" cy="71831"/>
            </a:xfrm>
            <a:custGeom>
              <a:rect b="b" l="l" r="r" t="t"/>
              <a:pathLst>
                <a:path extrusionOk="0" h="2081" w="1831">
                  <a:moveTo>
                    <a:pt x="1" y="0"/>
                  </a:moveTo>
                  <a:lnTo>
                    <a:pt x="126" y="1755"/>
                  </a:lnTo>
                  <a:lnTo>
                    <a:pt x="1805" y="2080"/>
                  </a:lnTo>
                  <a:cubicBezTo>
                    <a:pt x="1830" y="1980"/>
                    <a:pt x="1830" y="1880"/>
                    <a:pt x="1830" y="1780"/>
                  </a:cubicBezTo>
                  <a:cubicBezTo>
                    <a:pt x="1830" y="802"/>
                    <a:pt x="1053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3543402" y="4051165"/>
              <a:ext cx="2658" cy="3486"/>
            </a:xfrm>
            <a:custGeom>
              <a:rect b="b" l="l" r="r" t="t"/>
              <a:pathLst>
                <a:path extrusionOk="0" h="101" w="77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543402" y="4051165"/>
              <a:ext cx="2658" cy="3486"/>
            </a:xfrm>
            <a:custGeom>
              <a:rect b="b" l="l" r="r" t="t"/>
              <a:pathLst>
                <a:path extrusionOk="0" h="101" w="77">
                  <a:moveTo>
                    <a:pt x="1" y="0"/>
                  </a:moveTo>
                  <a:lnTo>
                    <a:pt x="1" y="76"/>
                  </a:lnTo>
                  <a:lnTo>
                    <a:pt x="76" y="101"/>
                  </a:lnTo>
                  <a:lnTo>
                    <a:pt x="76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3507091" y="4015682"/>
              <a:ext cx="73557" cy="73591"/>
            </a:xfrm>
            <a:custGeom>
              <a:rect b="b" l="l" r="r" t="t"/>
              <a:pathLst>
                <a:path extrusionOk="0" h="2132" w="2131">
                  <a:moveTo>
                    <a:pt x="1078" y="1"/>
                  </a:moveTo>
                  <a:cubicBezTo>
                    <a:pt x="476" y="1"/>
                    <a:pt x="0" y="477"/>
                    <a:pt x="0" y="1079"/>
                  </a:cubicBezTo>
                  <a:cubicBezTo>
                    <a:pt x="0" y="1655"/>
                    <a:pt x="476" y="2131"/>
                    <a:pt x="1078" y="2131"/>
                  </a:cubicBezTo>
                  <a:cubicBezTo>
                    <a:pt x="1654" y="2131"/>
                    <a:pt x="2131" y="1655"/>
                    <a:pt x="2131" y="1079"/>
                  </a:cubicBezTo>
                  <a:cubicBezTo>
                    <a:pt x="2131" y="477"/>
                    <a:pt x="1654" y="1"/>
                    <a:pt x="1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612606" y="4163239"/>
              <a:ext cx="45045" cy="33931"/>
            </a:xfrm>
            <a:custGeom>
              <a:rect b="b" l="l" r="r" t="t"/>
              <a:pathLst>
                <a:path extrusionOk="0" h="983" w="1305">
                  <a:moveTo>
                    <a:pt x="290" y="0"/>
                  </a:moveTo>
                  <a:cubicBezTo>
                    <a:pt x="210" y="0"/>
                    <a:pt x="126" y="45"/>
                    <a:pt x="76" y="112"/>
                  </a:cubicBezTo>
                  <a:cubicBezTo>
                    <a:pt x="1" y="212"/>
                    <a:pt x="51" y="362"/>
                    <a:pt x="151" y="438"/>
                  </a:cubicBezTo>
                  <a:lnTo>
                    <a:pt x="903" y="939"/>
                  </a:lnTo>
                  <a:cubicBezTo>
                    <a:pt x="943" y="969"/>
                    <a:pt x="990" y="983"/>
                    <a:pt x="1037" y="983"/>
                  </a:cubicBezTo>
                  <a:cubicBezTo>
                    <a:pt x="1110" y="983"/>
                    <a:pt x="1183" y="950"/>
                    <a:pt x="1229" y="889"/>
                  </a:cubicBezTo>
                  <a:cubicBezTo>
                    <a:pt x="1304" y="789"/>
                    <a:pt x="1279" y="638"/>
                    <a:pt x="1154" y="563"/>
                  </a:cubicBezTo>
                  <a:lnTo>
                    <a:pt x="402" y="37"/>
                  </a:lnTo>
                  <a:cubicBezTo>
                    <a:pt x="368" y="12"/>
                    <a:pt x="329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707766" y="4233155"/>
              <a:ext cx="44148" cy="33931"/>
            </a:xfrm>
            <a:custGeom>
              <a:rect b="b" l="l" r="r" t="t"/>
              <a:pathLst>
                <a:path extrusionOk="0" h="983" w="1279">
                  <a:moveTo>
                    <a:pt x="278" y="0"/>
                  </a:moveTo>
                  <a:cubicBezTo>
                    <a:pt x="198" y="0"/>
                    <a:pt x="125" y="45"/>
                    <a:pt x="75" y="112"/>
                  </a:cubicBezTo>
                  <a:cubicBezTo>
                    <a:pt x="0" y="212"/>
                    <a:pt x="25" y="362"/>
                    <a:pt x="125" y="438"/>
                  </a:cubicBezTo>
                  <a:lnTo>
                    <a:pt x="877" y="939"/>
                  </a:lnTo>
                  <a:cubicBezTo>
                    <a:pt x="917" y="969"/>
                    <a:pt x="964" y="983"/>
                    <a:pt x="1012" y="983"/>
                  </a:cubicBezTo>
                  <a:cubicBezTo>
                    <a:pt x="1085" y="983"/>
                    <a:pt x="1158" y="949"/>
                    <a:pt x="1203" y="889"/>
                  </a:cubicBezTo>
                  <a:cubicBezTo>
                    <a:pt x="1278" y="789"/>
                    <a:pt x="1253" y="638"/>
                    <a:pt x="1153" y="563"/>
                  </a:cubicBezTo>
                  <a:lnTo>
                    <a:pt x="401" y="37"/>
                  </a:lnTo>
                  <a:cubicBezTo>
                    <a:pt x="359" y="12"/>
                    <a:pt x="318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571947" y="4024553"/>
              <a:ext cx="154915" cy="164200"/>
            </a:xfrm>
            <a:custGeom>
              <a:rect b="b" l="l" r="r" t="t"/>
              <a:pathLst>
                <a:path extrusionOk="0" h="4757" w="4488">
                  <a:moveTo>
                    <a:pt x="4446" y="1"/>
                  </a:moveTo>
                  <a:cubicBezTo>
                    <a:pt x="4437" y="1"/>
                    <a:pt x="4424" y="7"/>
                    <a:pt x="4412" y="20"/>
                  </a:cubicBezTo>
                  <a:lnTo>
                    <a:pt x="26" y="4706"/>
                  </a:lnTo>
                  <a:cubicBezTo>
                    <a:pt x="1" y="4706"/>
                    <a:pt x="1" y="4731"/>
                    <a:pt x="26" y="4756"/>
                  </a:cubicBezTo>
                  <a:lnTo>
                    <a:pt x="76" y="4756"/>
                  </a:lnTo>
                  <a:lnTo>
                    <a:pt x="4487" y="70"/>
                  </a:lnTo>
                  <a:cubicBezTo>
                    <a:pt x="4487" y="45"/>
                    <a:pt x="4487" y="20"/>
                    <a:pt x="4462" y="20"/>
                  </a:cubicBezTo>
                  <a:cubicBezTo>
                    <a:pt x="4462" y="7"/>
                    <a:pt x="4456" y="1"/>
                    <a:pt x="44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3760542" y="4152849"/>
              <a:ext cx="132409" cy="176902"/>
            </a:xfrm>
            <a:custGeom>
              <a:rect b="b" l="l" r="r" t="t"/>
              <a:pathLst>
                <a:path extrusionOk="0" h="5125" w="3836">
                  <a:moveTo>
                    <a:pt x="3803" y="1"/>
                  </a:moveTo>
                  <a:cubicBezTo>
                    <a:pt x="3793" y="1"/>
                    <a:pt x="3777" y="12"/>
                    <a:pt x="3760" y="12"/>
                  </a:cubicBezTo>
                  <a:lnTo>
                    <a:pt x="26" y="5049"/>
                  </a:lnTo>
                  <a:cubicBezTo>
                    <a:pt x="1" y="5075"/>
                    <a:pt x="1" y="5100"/>
                    <a:pt x="26" y="5100"/>
                  </a:cubicBezTo>
                  <a:cubicBezTo>
                    <a:pt x="26" y="5100"/>
                    <a:pt x="51" y="5125"/>
                    <a:pt x="51" y="5125"/>
                  </a:cubicBezTo>
                  <a:cubicBezTo>
                    <a:pt x="51" y="5125"/>
                    <a:pt x="76" y="5100"/>
                    <a:pt x="76" y="5100"/>
                  </a:cubicBezTo>
                  <a:lnTo>
                    <a:pt x="3835" y="62"/>
                  </a:lnTo>
                  <a:cubicBezTo>
                    <a:pt x="3835" y="37"/>
                    <a:pt x="3835" y="12"/>
                    <a:pt x="3810" y="12"/>
                  </a:cubicBezTo>
                  <a:cubicBezTo>
                    <a:pt x="3810" y="4"/>
                    <a:pt x="3807" y="1"/>
                    <a:pt x="3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3882521" y="3512231"/>
              <a:ext cx="208520" cy="100377"/>
            </a:xfrm>
            <a:custGeom>
              <a:rect b="b" l="l" r="r" t="t"/>
              <a:pathLst>
                <a:path extrusionOk="0" h="2908" w="6041">
                  <a:moveTo>
                    <a:pt x="3208" y="602"/>
                  </a:moveTo>
                  <a:cubicBezTo>
                    <a:pt x="3008" y="1153"/>
                    <a:pt x="3033" y="1680"/>
                    <a:pt x="3284" y="2106"/>
                  </a:cubicBezTo>
                  <a:cubicBezTo>
                    <a:pt x="3459" y="2431"/>
                    <a:pt x="3810" y="2682"/>
                    <a:pt x="4236" y="2757"/>
                  </a:cubicBezTo>
                  <a:cubicBezTo>
                    <a:pt x="4365" y="2786"/>
                    <a:pt x="4498" y="2800"/>
                    <a:pt x="4630" y="2800"/>
                  </a:cubicBezTo>
                  <a:cubicBezTo>
                    <a:pt x="4961" y="2800"/>
                    <a:pt x="5289" y="2711"/>
                    <a:pt x="5539" y="2532"/>
                  </a:cubicBezTo>
                  <a:cubicBezTo>
                    <a:pt x="5740" y="2381"/>
                    <a:pt x="5915" y="2181"/>
                    <a:pt x="6041" y="1955"/>
                  </a:cubicBezTo>
                  <a:cubicBezTo>
                    <a:pt x="5990" y="1930"/>
                    <a:pt x="5940" y="1905"/>
                    <a:pt x="5890" y="1880"/>
                  </a:cubicBezTo>
                  <a:cubicBezTo>
                    <a:pt x="5790" y="2081"/>
                    <a:pt x="5640" y="2256"/>
                    <a:pt x="5439" y="2406"/>
                  </a:cubicBezTo>
                  <a:cubicBezTo>
                    <a:pt x="5195" y="2576"/>
                    <a:pt x="4894" y="2660"/>
                    <a:pt x="4579" y="2660"/>
                  </a:cubicBezTo>
                  <a:cubicBezTo>
                    <a:pt x="4474" y="2660"/>
                    <a:pt x="4368" y="2651"/>
                    <a:pt x="4261" y="2632"/>
                  </a:cubicBezTo>
                  <a:cubicBezTo>
                    <a:pt x="3885" y="2532"/>
                    <a:pt x="3584" y="2331"/>
                    <a:pt x="3409" y="2030"/>
                  </a:cubicBezTo>
                  <a:cubicBezTo>
                    <a:pt x="3183" y="1654"/>
                    <a:pt x="3183" y="1153"/>
                    <a:pt x="3334" y="652"/>
                  </a:cubicBezTo>
                  <a:cubicBezTo>
                    <a:pt x="3309" y="627"/>
                    <a:pt x="3259" y="602"/>
                    <a:pt x="3208" y="602"/>
                  </a:cubicBezTo>
                  <a:close/>
                  <a:moveTo>
                    <a:pt x="727" y="0"/>
                  </a:moveTo>
                  <a:cubicBezTo>
                    <a:pt x="301" y="677"/>
                    <a:pt x="0" y="1529"/>
                    <a:pt x="151" y="2381"/>
                  </a:cubicBezTo>
                  <a:cubicBezTo>
                    <a:pt x="201" y="2557"/>
                    <a:pt x="251" y="2732"/>
                    <a:pt x="326" y="2908"/>
                  </a:cubicBezTo>
                  <a:lnTo>
                    <a:pt x="477" y="2832"/>
                  </a:lnTo>
                  <a:cubicBezTo>
                    <a:pt x="401" y="2682"/>
                    <a:pt x="351" y="2507"/>
                    <a:pt x="301" y="2331"/>
                  </a:cubicBezTo>
                  <a:cubicBezTo>
                    <a:pt x="151" y="1504"/>
                    <a:pt x="452" y="677"/>
                    <a:pt x="878" y="25"/>
                  </a:cubicBezTo>
                  <a:cubicBezTo>
                    <a:pt x="828" y="25"/>
                    <a:pt x="777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3872994" y="3592170"/>
              <a:ext cx="46771" cy="54192"/>
            </a:xfrm>
            <a:custGeom>
              <a:rect b="b" l="l" r="r" t="t"/>
              <a:pathLst>
                <a:path extrusionOk="0" h="1570" w="1355">
                  <a:moveTo>
                    <a:pt x="687" y="1"/>
                  </a:moveTo>
                  <a:cubicBezTo>
                    <a:pt x="643" y="1"/>
                    <a:pt x="598" y="5"/>
                    <a:pt x="552" y="15"/>
                  </a:cubicBezTo>
                  <a:cubicBezTo>
                    <a:pt x="226" y="90"/>
                    <a:pt x="1" y="416"/>
                    <a:pt x="26" y="742"/>
                  </a:cubicBezTo>
                  <a:lnTo>
                    <a:pt x="126" y="1569"/>
                  </a:lnTo>
                  <a:lnTo>
                    <a:pt x="1354" y="1394"/>
                  </a:lnTo>
                  <a:lnTo>
                    <a:pt x="1279" y="516"/>
                  </a:lnTo>
                  <a:cubicBezTo>
                    <a:pt x="1235" y="211"/>
                    <a:pt x="983" y="1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549477" y="3641494"/>
              <a:ext cx="745751" cy="320391"/>
            </a:xfrm>
            <a:custGeom>
              <a:rect b="b" l="l" r="r" t="t"/>
              <a:pathLst>
                <a:path extrusionOk="0" h="9282" w="21605">
                  <a:moveTo>
                    <a:pt x="16190" y="0"/>
                  </a:moveTo>
                  <a:cubicBezTo>
                    <a:pt x="14876" y="0"/>
                    <a:pt x="12812" y="77"/>
                    <a:pt x="10451" y="441"/>
                  </a:cubicBezTo>
                  <a:cubicBezTo>
                    <a:pt x="6918" y="992"/>
                    <a:pt x="3760" y="1995"/>
                    <a:pt x="3760" y="1995"/>
                  </a:cubicBezTo>
                  <a:lnTo>
                    <a:pt x="3760" y="2020"/>
                  </a:lnTo>
                  <a:cubicBezTo>
                    <a:pt x="3659" y="2045"/>
                    <a:pt x="3534" y="2070"/>
                    <a:pt x="3434" y="2095"/>
                  </a:cubicBezTo>
                  <a:cubicBezTo>
                    <a:pt x="1379" y="2696"/>
                    <a:pt x="0" y="3774"/>
                    <a:pt x="752" y="6707"/>
                  </a:cubicBezTo>
                  <a:cubicBezTo>
                    <a:pt x="1178" y="8290"/>
                    <a:pt x="2690" y="9281"/>
                    <a:pt x="4341" y="9281"/>
                  </a:cubicBezTo>
                  <a:cubicBezTo>
                    <a:pt x="4728" y="9281"/>
                    <a:pt x="5124" y="9227"/>
                    <a:pt x="5514" y="9113"/>
                  </a:cubicBezTo>
                  <a:cubicBezTo>
                    <a:pt x="6466" y="8812"/>
                    <a:pt x="7243" y="8210"/>
                    <a:pt x="7720" y="7458"/>
                  </a:cubicBezTo>
                  <a:lnTo>
                    <a:pt x="14537" y="6331"/>
                  </a:lnTo>
                  <a:cubicBezTo>
                    <a:pt x="15225" y="7039"/>
                    <a:pt x="16192" y="7454"/>
                    <a:pt x="17243" y="7454"/>
                  </a:cubicBezTo>
                  <a:cubicBezTo>
                    <a:pt x="17531" y="7454"/>
                    <a:pt x="17824" y="7423"/>
                    <a:pt x="18121" y="7358"/>
                  </a:cubicBezTo>
                  <a:cubicBezTo>
                    <a:pt x="20201" y="6932"/>
                    <a:pt x="21604" y="4852"/>
                    <a:pt x="21178" y="2847"/>
                  </a:cubicBezTo>
                  <a:cubicBezTo>
                    <a:pt x="20827" y="1218"/>
                    <a:pt x="19324" y="165"/>
                    <a:pt x="17695" y="40"/>
                  </a:cubicBezTo>
                  <a:cubicBezTo>
                    <a:pt x="17695" y="40"/>
                    <a:pt x="17137" y="0"/>
                    <a:pt x="16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551203" y="3616711"/>
              <a:ext cx="737087" cy="320012"/>
            </a:xfrm>
            <a:custGeom>
              <a:rect b="b" l="l" r="r" t="t"/>
              <a:pathLst>
                <a:path extrusionOk="0" h="9271" w="21354">
                  <a:moveTo>
                    <a:pt x="16202" y="0"/>
                  </a:moveTo>
                  <a:cubicBezTo>
                    <a:pt x="14901" y="0"/>
                    <a:pt x="12752" y="75"/>
                    <a:pt x="10276" y="457"/>
                  </a:cubicBezTo>
                  <a:cubicBezTo>
                    <a:pt x="6742" y="1008"/>
                    <a:pt x="3584" y="2011"/>
                    <a:pt x="3584" y="2011"/>
                  </a:cubicBezTo>
                  <a:cubicBezTo>
                    <a:pt x="3484" y="2036"/>
                    <a:pt x="3359" y="2061"/>
                    <a:pt x="3259" y="2111"/>
                  </a:cubicBezTo>
                  <a:cubicBezTo>
                    <a:pt x="1203" y="2713"/>
                    <a:pt x="0" y="4768"/>
                    <a:pt x="577" y="6698"/>
                  </a:cubicBezTo>
                  <a:cubicBezTo>
                    <a:pt x="1045" y="8265"/>
                    <a:pt x="2538" y="9270"/>
                    <a:pt x="4184" y="9270"/>
                  </a:cubicBezTo>
                  <a:cubicBezTo>
                    <a:pt x="4564" y="9270"/>
                    <a:pt x="4953" y="9217"/>
                    <a:pt x="5339" y="9104"/>
                  </a:cubicBezTo>
                  <a:cubicBezTo>
                    <a:pt x="6291" y="8828"/>
                    <a:pt x="7043" y="8227"/>
                    <a:pt x="7544" y="7475"/>
                  </a:cubicBezTo>
                  <a:lnTo>
                    <a:pt x="14361" y="6347"/>
                  </a:lnTo>
                  <a:cubicBezTo>
                    <a:pt x="15060" y="7045"/>
                    <a:pt x="16044" y="7458"/>
                    <a:pt x="17099" y="7458"/>
                  </a:cubicBezTo>
                  <a:cubicBezTo>
                    <a:pt x="17370" y="7458"/>
                    <a:pt x="17644" y="7431"/>
                    <a:pt x="17920" y="7374"/>
                  </a:cubicBezTo>
                  <a:cubicBezTo>
                    <a:pt x="20026" y="6923"/>
                    <a:pt x="21354" y="4943"/>
                    <a:pt x="20928" y="2938"/>
                  </a:cubicBezTo>
                  <a:cubicBezTo>
                    <a:pt x="20577" y="1309"/>
                    <a:pt x="19148" y="156"/>
                    <a:pt x="17494" y="56"/>
                  </a:cubicBezTo>
                  <a:lnTo>
                    <a:pt x="17519" y="31"/>
                  </a:lnTo>
                  <a:cubicBezTo>
                    <a:pt x="17519" y="31"/>
                    <a:pt x="17035" y="0"/>
                    <a:pt x="16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599628" y="3716704"/>
              <a:ext cx="193816" cy="177213"/>
            </a:xfrm>
            <a:custGeom>
              <a:rect b="b" l="l" r="r" t="t"/>
              <a:pathLst>
                <a:path extrusionOk="0" h="5134" w="5615">
                  <a:moveTo>
                    <a:pt x="2953" y="78"/>
                  </a:moveTo>
                  <a:cubicBezTo>
                    <a:pt x="3543" y="78"/>
                    <a:pt x="4120" y="287"/>
                    <a:pt x="4562" y="718"/>
                  </a:cubicBezTo>
                  <a:cubicBezTo>
                    <a:pt x="5540" y="1645"/>
                    <a:pt x="5540" y="3224"/>
                    <a:pt x="4562" y="4227"/>
                  </a:cubicBezTo>
                  <a:cubicBezTo>
                    <a:pt x="4052" y="4777"/>
                    <a:pt x="3362" y="5054"/>
                    <a:pt x="2681" y="5054"/>
                  </a:cubicBezTo>
                  <a:cubicBezTo>
                    <a:pt x="2091" y="5054"/>
                    <a:pt x="1507" y="4846"/>
                    <a:pt x="1054" y="4427"/>
                  </a:cubicBezTo>
                  <a:cubicBezTo>
                    <a:pt x="76" y="3500"/>
                    <a:pt x="101" y="1921"/>
                    <a:pt x="1054" y="893"/>
                  </a:cubicBezTo>
                  <a:cubicBezTo>
                    <a:pt x="1577" y="356"/>
                    <a:pt x="2273" y="78"/>
                    <a:pt x="2953" y="78"/>
                  </a:cubicBezTo>
                  <a:close/>
                  <a:moveTo>
                    <a:pt x="2940" y="1"/>
                  </a:moveTo>
                  <a:cubicBezTo>
                    <a:pt x="2245" y="1"/>
                    <a:pt x="1536" y="284"/>
                    <a:pt x="1003" y="843"/>
                  </a:cubicBezTo>
                  <a:cubicBezTo>
                    <a:pt x="1" y="1896"/>
                    <a:pt x="1" y="3525"/>
                    <a:pt x="1003" y="4477"/>
                  </a:cubicBezTo>
                  <a:cubicBezTo>
                    <a:pt x="1467" y="4918"/>
                    <a:pt x="2065" y="5133"/>
                    <a:pt x="2673" y="5133"/>
                  </a:cubicBezTo>
                  <a:cubicBezTo>
                    <a:pt x="3379" y="5133"/>
                    <a:pt x="4099" y="4843"/>
                    <a:pt x="4638" y="4277"/>
                  </a:cubicBezTo>
                  <a:cubicBezTo>
                    <a:pt x="5615" y="3224"/>
                    <a:pt x="5615" y="1620"/>
                    <a:pt x="4612" y="668"/>
                  </a:cubicBezTo>
                  <a:cubicBezTo>
                    <a:pt x="4154" y="221"/>
                    <a:pt x="3553" y="1"/>
                    <a:pt x="2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4094449" y="3720225"/>
              <a:ext cx="47634" cy="41628"/>
            </a:xfrm>
            <a:custGeom>
              <a:rect b="b" l="l" r="r" t="t"/>
              <a:pathLst>
                <a:path extrusionOk="0" h="1206" w="1380">
                  <a:moveTo>
                    <a:pt x="693" y="1"/>
                  </a:moveTo>
                  <a:cubicBezTo>
                    <a:pt x="604" y="1"/>
                    <a:pt x="513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6"/>
                    <a:pt x="953" y="1142"/>
                  </a:cubicBezTo>
                  <a:cubicBezTo>
                    <a:pt x="1254" y="1017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4150675" y="3709007"/>
              <a:ext cx="47634" cy="41973"/>
            </a:xfrm>
            <a:custGeom>
              <a:rect b="b" l="l" r="r" t="t"/>
              <a:pathLst>
                <a:path extrusionOk="0" h="1216" w="1380">
                  <a:moveTo>
                    <a:pt x="693" y="0"/>
                  </a:moveTo>
                  <a:cubicBezTo>
                    <a:pt x="604" y="0"/>
                    <a:pt x="514" y="20"/>
                    <a:pt x="427" y="64"/>
                  </a:cubicBezTo>
                  <a:cubicBezTo>
                    <a:pt x="126" y="214"/>
                    <a:pt x="1" y="590"/>
                    <a:pt x="151" y="891"/>
                  </a:cubicBezTo>
                  <a:cubicBezTo>
                    <a:pt x="262" y="1094"/>
                    <a:pt x="481" y="1215"/>
                    <a:pt x="709" y="1215"/>
                  </a:cubicBezTo>
                  <a:cubicBezTo>
                    <a:pt x="791" y="1215"/>
                    <a:pt x="874" y="1200"/>
                    <a:pt x="953" y="1167"/>
                  </a:cubicBezTo>
                  <a:cubicBezTo>
                    <a:pt x="1254" y="1016"/>
                    <a:pt x="1379" y="640"/>
                    <a:pt x="1229" y="339"/>
                  </a:cubicBezTo>
                  <a:cubicBezTo>
                    <a:pt x="1122" y="125"/>
                    <a:pt x="913" y="0"/>
                    <a:pt x="6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4055515" y="3663998"/>
              <a:ext cx="47634" cy="41628"/>
            </a:xfrm>
            <a:custGeom>
              <a:rect b="b" l="l" r="r" t="t"/>
              <a:pathLst>
                <a:path extrusionOk="0" h="1206" w="1380">
                  <a:moveTo>
                    <a:pt x="693" y="1"/>
                  </a:moveTo>
                  <a:cubicBezTo>
                    <a:pt x="604" y="1"/>
                    <a:pt x="514" y="21"/>
                    <a:pt x="427" y="65"/>
                  </a:cubicBezTo>
                  <a:cubicBezTo>
                    <a:pt x="126" y="215"/>
                    <a:pt x="1" y="566"/>
                    <a:pt x="151" y="867"/>
                  </a:cubicBezTo>
                  <a:cubicBezTo>
                    <a:pt x="258" y="1081"/>
                    <a:pt x="467" y="1206"/>
                    <a:pt x="687" y="1206"/>
                  </a:cubicBezTo>
                  <a:cubicBezTo>
                    <a:pt x="776" y="1206"/>
                    <a:pt x="867" y="1185"/>
                    <a:pt x="953" y="1142"/>
                  </a:cubicBezTo>
                  <a:cubicBezTo>
                    <a:pt x="1254" y="992"/>
                    <a:pt x="1379" y="641"/>
                    <a:pt x="1229" y="340"/>
                  </a:cubicBezTo>
                  <a:cubicBezTo>
                    <a:pt x="1122" y="126"/>
                    <a:pt x="913" y="1"/>
                    <a:pt x="6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4111776" y="3652746"/>
              <a:ext cx="47600" cy="41663"/>
            </a:xfrm>
            <a:custGeom>
              <a:rect b="b" l="l" r="r" t="t"/>
              <a:pathLst>
                <a:path extrusionOk="0" h="1207" w="1379">
                  <a:moveTo>
                    <a:pt x="692" y="1"/>
                  </a:moveTo>
                  <a:cubicBezTo>
                    <a:pt x="603" y="1"/>
                    <a:pt x="513" y="21"/>
                    <a:pt x="426" y="65"/>
                  </a:cubicBezTo>
                  <a:cubicBezTo>
                    <a:pt x="125" y="215"/>
                    <a:pt x="0" y="566"/>
                    <a:pt x="150" y="867"/>
                  </a:cubicBezTo>
                  <a:cubicBezTo>
                    <a:pt x="258" y="1081"/>
                    <a:pt x="466" y="1206"/>
                    <a:pt x="686" y="1206"/>
                  </a:cubicBezTo>
                  <a:cubicBezTo>
                    <a:pt x="775" y="1206"/>
                    <a:pt x="866" y="1186"/>
                    <a:pt x="952" y="1142"/>
                  </a:cubicBezTo>
                  <a:cubicBezTo>
                    <a:pt x="1253" y="992"/>
                    <a:pt x="1379" y="641"/>
                    <a:pt x="1228" y="340"/>
                  </a:cubicBezTo>
                  <a:cubicBezTo>
                    <a:pt x="1121" y="126"/>
                    <a:pt x="912" y="1"/>
                    <a:pt x="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4129931" y="3775589"/>
              <a:ext cx="48463" cy="41663"/>
            </a:xfrm>
            <a:custGeom>
              <a:rect b="b" l="l" r="r" t="t"/>
              <a:pathLst>
                <a:path extrusionOk="0" h="1207" w="1404">
                  <a:moveTo>
                    <a:pt x="698" y="1"/>
                  </a:moveTo>
                  <a:cubicBezTo>
                    <a:pt x="606" y="1"/>
                    <a:pt x="513" y="21"/>
                    <a:pt x="426" y="65"/>
                  </a:cubicBezTo>
                  <a:cubicBezTo>
                    <a:pt x="126" y="215"/>
                    <a:pt x="0" y="566"/>
                    <a:pt x="151" y="867"/>
                  </a:cubicBezTo>
                  <a:cubicBezTo>
                    <a:pt x="258" y="1081"/>
                    <a:pt x="479" y="1206"/>
                    <a:pt x="707" y="1206"/>
                  </a:cubicBezTo>
                  <a:cubicBezTo>
                    <a:pt x="799" y="1206"/>
                    <a:pt x="891" y="1186"/>
                    <a:pt x="978" y="1142"/>
                  </a:cubicBezTo>
                  <a:cubicBezTo>
                    <a:pt x="1279" y="992"/>
                    <a:pt x="1404" y="641"/>
                    <a:pt x="1254" y="340"/>
                  </a:cubicBezTo>
                  <a:cubicBezTo>
                    <a:pt x="1146" y="126"/>
                    <a:pt x="925" y="1"/>
                    <a:pt x="6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4186157" y="3764371"/>
              <a:ext cx="48463" cy="41628"/>
            </a:xfrm>
            <a:custGeom>
              <a:rect b="b" l="l" r="r" t="t"/>
              <a:pathLst>
                <a:path extrusionOk="0" h="1206" w="1404">
                  <a:moveTo>
                    <a:pt x="698" y="0"/>
                  </a:moveTo>
                  <a:cubicBezTo>
                    <a:pt x="606" y="0"/>
                    <a:pt x="513" y="21"/>
                    <a:pt x="427" y="64"/>
                  </a:cubicBezTo>
                  <a:cubicBezTo>
                    <a:pt x="126" y="214"/>
                    <a:pt x="0" y="565"/>
                    <a:pt x="151" y="866"/>
                  </a:cubicBezTo>
                  <a:cubicBezTo>
                    <a:pt x="258" y="1080"/>
                    <a:pt x="479" y="1205"/>
                    <a:pt x="707" y="1205"/>
                  </a:cubicBezTo>
                  <a:cubicBezTo>
                    <a:pt x="799" y="1205"/>
                    <a:pt x="891" y="1185"/>
                    <a:pt x="978" y="1141"/>
                  </a:cubicBezTo>
                  <a:cubicBezTo>
                    <a:pt x="1279" y="991"/>
                    <a:pt x="1404" y="640"/>
                    <a:pt x="1254" y="339"/>
                  </a:cubicBezTo>
                  <a:cubicBezTo>
                    <a:pt x="1147" y="125"/>
                    <a:pt x="925" y="0"/>
                    <a:pt x="6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858291" y="3678081"/>
              <a:ext cx="38970" cy="34241"/>
            </a:xfrm>
            <a:custGeom>
              <a:rect b="b" l="l" r="r" t="t"/>
              <a:pathLst>
                <a:path extrusionOk="0" h="992" w="1129">
                  <a:moveTo>
                    <a:pt x="581" y="0"/>
                  </a:moveTo>
                  <a:cubicBezTo>
                    <a:pt x="431" y="0"/>
                    <a:pt x="278" y="66"/>
                    <a:pt x="176" y="183"/>
                  </a:cubicBezTo>
                  <a:cubicBezTo>
                    <a:pt x="1" y="383"/>
                    <a:pt x="26" y="709"/>
                    <a:pt x="251" y="885"/>
                  </a:cubicBezTo>
                  <a:cubicBezTo>
                    <a:pt x="335" y="958"/>
                    <a:pt x="441" y="992"/>
                    <a:pt x="548" y="992"/>
                  </a:cubicBezTo>
                  <a:cubicBezTo>
                    <a:pt x="698" y="992"/>
                    <a:pt x="851" y="926"/>
                    <a:pt x="953" y="809"/>
                  </a:cubicBezTo>
                  <a:cubicBezTo>
                    <a:pt x="1129" y="609"/>
                    <a:pt x="1078" y="283"/>
                    <a:pt x="878" y="108"/>
                  </a:cubicBezTo>
                  <a:cubicBezTo>
                    <a:pt x="794" y="34"/>
                    <a:pt x="688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924044" y="3662238"/>
              <a:ext cx="38107" cy="34000"/>
            </a:xfrm>
            <a:custGeom>
              <a:rect b="b" l="l" r="r" t="t"/>
              <a:pathLst>
                <a:path extrusionOk="0" h="985" w="1104">
                  <a:moveTo>
                    <a:pt x="555" y="0"/>
                  </a:moveTo>
                  <a:cubicBezTo>
                    <a:pt x="413" y="0"/>
                    <a:pt x="275" y="64"/>
                    <a:pt x="176" y="191"/>
                  </a:cubicBezTo>
                  <a:cubicBezTo>
                    <a:pt x="0" y="391"/>
                    <a:pt x="26" y="692"/>
                    <a:pt x="251" y="867"/>
                  </a:cubicBezTo>
                  <a:cubicBezTo>
                    <a:pt x="341" y="946"/>
                    <a:pt x="452" y="985"/>
                    <a:pt x="562" y="985"/>
                  </a:cubicBezTo>
                  <a:cubicBezTo>
                    <a:pt x="697" y="985"/>
                    <a:pt x="831" y="928"/>
                    <a:pt x="928" y="817"/>
                  </a:cubicBezTo>
                  <a:cubicBezTo>
                    <a:pt x="1103" y="592"/>
                    <a:pt x="1078" y="291"/>
                    <a:pt x="878" y="116"/>
                  </a:cubicBezTo>
                  <a:cubicBezTo>
                    <a:pt x="779" y="39"/>
                    <a:pt x="666" y="0"/>
                    <a:pt x="5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859154" y="3739140"/>
              <a:ext cx="38107" cy="34103"/>
            </a:xfrm>
            <a:custGeom>
              <a:rect b="b" l="l" r="r" t="t"/>
              <a:pathLst>
                <a:path extrusionOk="0" h="988" w="1104">
                  <a:moveTo>
                    <a:pt x="556" y="1"/>
                  </a:moveTo>
                  <a:cubicBezTo>
                    <a:pt x="415" y="1"/>
                    <a:pt x="273" y="58"/>
                    <a:pt x="176" y="168"/>
                  </a:cubicBezTo>
                  <a:cubicBezTo>
                    <a:pt x="1" y="369"/>
                    <a:pt x="1" y="669"/>
                    <a:pt x="226" y="870"/>
                  </a:cubicBezTo>
                  <a:cubicBezTo>
                    <a:pt x="317" y="949"/>
                    <a:pt x="427" y="987"/>
                    <a:pt x="540" y="987"/>
                  </a:cubicBezTo>
                  <a:cubicBezTo>
                    <a:pt x="677" y="987"/>
                    <a:pt x="818" y="930"/>
                    <a:pt x="928" y="820"/>
                  </a:cubicBezTo>
                  <a:cubicBezTo>
                    <a:pt x="1104" y="619"/>
                    <a:pt x="1078" y="294"/>
                    <a:pt x="878" y="118"/>
                  </a:cubicBezTo>
                  <a:cubicBezTo>
                    <a:pt x="788" y="39"/>
                    <a:pt x="672" y="1"/>
                    <a:pt x="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3924906" y="3725299"/>
              <a:ext cx="38107" cy="34103"/>
            </a:xfrm>
            <a:custGeom>
              <a:rect b="b" l="l" r="r" t="t"/>
              <a:pathLst>
                <a:path extrusionOk="0" h="988" w="1104">
                  <a:moveTo>
                    <a:pt x="564" y="1"/>
                  </a:moveTo>
                  <a:cubicBezTo>
                    <a:pt x="427" y="1"/>
                    <a:pt x="286" y="58"/>
                    <a:pt x="176" y="168"/>
                  </a:cubicBezTo>
                  <a:cubicBezTo>
                    <a:pt x="1" y="369"/>
                    <a:pt x="26" y="669"/>
                    <a:pt x="226" y="870"/>
                  </a:cubicBezTo>
                  <a:cubicBezTo>
                    <a:pt x="316" y="949"/>
                    <a:pt x="432" y="987"/>
                    <a:pt x="548" y="987"/>
                  </a:cubicBezTo>
                  <a:cubicBezTo>
                    <a:pt x="689" y="987"/>
                    <a:pt x="831" y="930"/>
                    <a:pt x="928" y="820"/>
                  </a:cubicBezTo>
                  <a:cubicBezTo>
                    <a:pt x="1103" y="619"/>
                    <a:pt x="1078" y="294"/>
                    <a:pt x="878" y="118"/>
                  </a:cubicBezTo>
                  <a:cubicBezTo>
                    <a:pt x="787" y="39"/>
                    <a:pt x="6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630796" y="3766545"/>
              <a:ext cx="64030" cy="72728"/>
            </a:xfrm>
            <a:custGeom>
              <a:rect b="b" l="l" r="r" t="t"/>
              <a:pathLst>
                <a:path extrusionOk="0" h="2107" w="1855">
                  <a:moveTo>
                    <a:pt x="526" y="1"/>
                  </a:moveTo>
                  <a:cubicBezTo>
                    <a:pt x="25" y="602"/>
                    <a:pt x="0" y="1479"/>
                    <a:pt x="451" y="2106"/>
                  </a:cubicBezTo>
                  <a:lnTo>
                    <a:pt x="1855" y="1078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694789" y="3802891"/>
              <a:ext cx="4384" cy="2623"/>
            </a:xfrm>
            <a:custGeom>
              <a:rect b="b" l="l" r="r" t="t"/>
              <a:pathLst>
                <a:path extrusionOk="0" h="76" w="127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3648089" y="3805480"/>
              <a:ext cx="95199" cy="60268"/>
            </a:xfrm>
            <a:custGeom>
              <a:rect b="b" l="l" r="r" t="t"/>
              <a:pathLst>
                <a:path extrusionOk="0" h="1746" w="2758">
                  <a:moveTo>
                    <a:pt x="1404" y="1"/>
                  </a:moveTo>
                  <a:lnTo>
                    <a:pt x="0" y="1028"/>
                  </a:lnTo>
                  <a:cubicBezTo>
                    <a:pt x="51" y="1103"/>
                    <a:pt x="126" y="1179"/>
                    <a:pt x="176" y="1254"/>
                  </a:cubicBezTo>
                  <a:cubicBezTo>
                    <a:pt x="529" y="1583"/>
                    <a:pt x="972" y="1746"/>
                    <a:pt x="1411" y="1746"/>
                  </a:cubicBezTo>
                  <a:cubicBezTo>
                    <a:pt x="1875" y="1746"/>
                    <a:pt x="2335" y="1564"/>
                    <a:pt x="2682" y="1204"/>
                  </a:cubicBezTo>
                  <a:cubicBezTo>
                    <a:pt x="2707" y="1179"/>
                    <a:pt x="2732" y="1154"/>
                    <a:pt x="2757" y="1128"/>
                  </a:cubicBezTo>
                  <a:lnTo>
                    <a:pt x="1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699138" y="3770032"/>
              <a:ext cx="62304" cy="71831"/>
            </a:xfrm>
            <a:custGeom>
              <a:rect b="b" l="l" r="r" t="t"/>
              <a:pathLst>
                <a:path extrusionOk="0" h="2081" w="1805">
                  <a:moveTo>
                    <a:pt x="1379" y="0"/>
                  </a:moveTo>
                  <a:lnTo>
                    <a:pt x="0" y="1003"/>
                  </a:lnTo>
                  <a:lnTo>
                    <a:pt x="1328" y="2080"/>
                  </a:lnTo>
                  <a:cubicBezTo>
                    <a:pt x="1805" y="1479"/>
                    <a:pt x="1805" y="627"/>
                    <a:pt x="1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3650677" y="3743523"/>
              <a:ext cx="95199" cy="59405"/>
            </a:xfrm>
            <a:custGeom>
              <a:rect b="b" l="l" r="r" t="t"/>
              <a:pathLst>
                <a:path extrusionOk="0" h="1721" w="2758">
                  <a:moveTo>
                    <a:pt x="1322" y="0"/>
                  </a:moveTo>
                  <a:cubicBezTo>
                    <a:pt x="858" y="0"/>
                    <a:pt x="398" y="182"/>
                    <a:pt x="51" y="542"/>
                  </a:cubicBezTo>
                  <a:cubicBezTo>
                    <a:pt x="26" y="568"/>
                    <a:pt x="26" y="593"/>
                    <a:pt x="1" y="593"/>
                  </a:cubicBezTo>
                  <a:lnTo>
                    <a:pt x="1354" y="1720"/>
                  </a:lnTo>
                  <a:lnTo>
                    <a:pt x="2758" y="693"/>
                  </a:lnTo>
                  <a:cubicBezTo>
                    <a:pt x="2682" y="618"/>
                    <a:pt x="2632" y="542"/>
                    <a:pt x="2557" y="492"/>
                  </a:cubicBezTo>
                  <a:cubicBezTo>
                    <a:pt x="2204" y="163"/>
                    <a:pt x="1761" y="0"/>
                    <a:pt x="1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3694789" y="3802891"/>
              <a:ext cx="4384" cy="2623"/>
            </a:xfrm>
            <a:custGeom>
              <a:rect b="b" l="l" r="r" t="t"/>
              <a:pathLst>
                <a:path extrusionOk="0" h="76" w="127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694789" y="3802891"/>
              <a:ext cx="4384" cy="2623"/>
            </a:xfrm>
            <a:custGeom>
              <a:rect b="b" l="l" r="r" t="t"/>
              <a:pathLst>
                <a:path extrusionOk="0" h="76" w="127">
                  <a:moveTo>
                    <a:pt x="76" y="0"/>
                  </a:moveTo>
                  <a:lnTo>
                    <a:pt x="1" y="25"/>
                  </a:lnTo>
                  <a:lnTo>
                    <a:pt x="51" y="76"/>
                  </a:lnTo>
                  <a:lnTo>
                    <a:pt x="126" y="5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3655855" y="3767926"/>
              <a:ext cx="81358" cy="73419"/>
            </a:xfrm>
            <a:custGeom>
              <a:rect b="b" l="l" r="r" t="t"/>
              <a:pathLst>
                <a:path extrusionOk="0" h="2127" w="2357">
                  <a:moveTo>
                    <a:pt x="1182" y="1"/>
                  </a:moveTo>
                  <a:cubicBezTo>
                    <a:pt x="897" y="1"/>
                    <a:pt x="612" y="114"/>
                    <a:pt x="402" y="337"/>
                  </a:cubicBezTo>
                  <a:cubicBezTo>
                    <a:pt x="1" y="763"/>
                    <a:pt x="26" y="1439"/>
                    <a:pt x="452" y="1840"/>
                  </a:cubicBezTo>
                  <a:cubicBezTo>
                    <a:pt x="655" y="2032"/>
                    <a:pt x="916" y="2126"/>
                    <a:pt x="1176" y="2126"/>
                  </a:cubicBezTo>
                  <a:cubicBezTo>
                    <a:pt x="1461" y="2126"/>
                    <a:pt x="1746" y="2013"/>
                    <a:pt x="1956" y="1790"/>
                  </a:cubicBezTo>
                  <a:cubicBezTo>
                    <a:pt x="2357" y="1364"/>
                    <a:pt x="2332" y="688"/>
                    <a:pt x="1906" y="287"/>
                  </a:cubicBezTo>
                  <a:cubicBezTo>
                    <a:pt x="1702" y="95"/>
                    <a:pt x="1442" y="1"/>
                    <a:pt x="1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3828020" y="3814833"/>
              <a:ext cx="48463" cy="22851"/>
            </a:xfrm>
            <a:custGeom>
              <a:rect b="b" l="l" r="r" t="t"/>
              <a:pathLst>
                <a:path extrusionOk="0" h="662" w="1404">
                  <a:moveTo>
                    <a:pt x="1127" y="1"/>
                  </a:moveTo>
                  <a:cubicBezTo>
                    <a:pt x="1111" y="1"/>
                    <a:pt x="1094" y="2"/>
                    <a:pt x="1078" y="5"/>
                  </a:cubicBezTo>
                  <a:lnTo>
                    <a:pt x="201" y="206"/>
                  </a:lnTo>
                  <a:cubicBezTo>
                    <a:pt x="76" y="231"/>
                    <a:pt x="0" y="356"/>
                    <a:pt x="26" y="481"/>
                  </a:cubicBezTo>
                  <a:cubicBezTo>
                    <a:pt x="47" y="591"/>
                    <a:pt x="145" y="662"/>
                    <a:pt x="253" y="662"/>
                  </a:cubicBezTo>
                  <a:cubicBezTo>
                    <a:pt x="269" y="662"/>
                    <a:pt x="285" y="660"/>
                    <a:pt x="301" y="657"/>
                  </a:cubicBezTo>
                  <a:lnTo>
                    <a:pt x="1178" y="456"/>
                  </a:lnTo>
                  <a:cubicBezTo>
                    <a:pt x="1304" y="431"/>
                    <a:pt x="1404" y="306"/>
                    <a:pt x="1379" y="181"/>
                  </a:cubicBezTo>
                  <a:cubicBezTo>
                    <a:pt x="1335" y="72"/>
                    <a:pt x="1235" y="1"/>
                    <a:pt x="11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3945685" y="3789740"/>
              <a:ext cx="48463" cy="22851"/>
            </a:xfrm>
            <a:custGeom>
              <a:rect b="b" l="l" r="r" t="t"/>
              <a:pathLst>
                <a:path extrusionOk="0" h="662" w="1404">
                  <a:moveTo>
                    <a:pt x="1151" y="1"/>
                  </a:moveTo>
                  <a:cubicBezTo>
                    <a:pt x="1135" y="1"/>
                    <a:pt x="1119" y="2"/>
                    <a:pt x="1103" y="5"/>
                  </a:cubicBezTo>
                  <a:lnTo>
                    <a:pt x="226" y="181"/>
                  </a:lnTo>
                  <a:cubicBezTo>
                    <a:pt x="75" y="206"/>
                    <a:pt x="0" y="331"/>
                    <a:pt x="25" y="482"/>
                  </a:cubicBezTo>
                  <a:cubicBezTo>
                    <a:pt x="47" y="591"/>
                    <a:pt x="145" y="662"/>
                    <a:pt x="252" y="662"/>
                  </a:cubicBezTo>
                  <a:cubicBezTo>
                    <a:pt x="268" y="662"/>
                    <a:pt x="285" y="660"/>
                    <a:pt x="301" y="657"/>
                  </a:cubicBezTo>
                  <a:lnTo>
                    <a:pt x="1203" y="457"/>
                  </a:lnTo>
                  <a:cubicBezTo>
                    <a:pt x="1328" y="432"/>
                    <a:pt x="1404" y="306"/>
                    <a:pt x="1378" y="181"/>
                  </a:cubicBezTo>
                  <a:cubicBezTo>
                    <a:pt x="1357" y="72"/>
                    <a:pt x="1259" y="1"/>
                    <a:pt x="11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3789086" y="3655818"/>
              <a:ext cx="24266" cy="219773"/>
            </a:xfrm>
            <a:custGeom>
              <a:rect b="b" l="l" r="r" t="t"/>
              <a:pathLst>
                <a:path extrusionOk="0" h="6367" w="703">
                  <a:moveTo>
                    <a:pt x="51" y="1"/>
                  </a:moveTo>
                  <a:cubicBezTo>
                    <a:pt x="26" y="1"/>
                    <a:pt x="1" y="26"/>
                    <a:pt x="1" y="51"/>
                  </a:cubicBezTo>
                  <a:lnTo>
                    <a:pt x="602" y="6342"/>
                  </a:lnTo>
                  <a:cubicBezTo>
                    <a:pt x="627" y="6367"/>
                    <a:pt x="627" y="6367"/>
                    <a:pt x="652" y="6367"/>
                  </a:cubicBezTo>
                  <a:cubicBezTo>
                    <a:pt x="677" y="6367"/>
                    <a:pt x="702" y="6342"/>
                    <a:pt x="677" y="6342"/>
                  </a:cubicBezTo>
                  <a:lnTo>
                    <a:pt x="76" y="51"/>
                  </a:lnTo>
                  <a:cubicBezTo>
                    <a:pt x="76" y="26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3992385" y="3619507"/>
              <a:ext cx="55401" cy="217150"/>
            </a:xfrm>
            <a:custGeom>
              <a:rect b="b" l="l" r="r" t="t"/>
              <a:pathLst>
                <a:path extrusionOk="0" h="6291" w="1605">
                  <a:moveTo>
                    <a:pt x="51" y="0"/>
                  </a:moveTo>
                  <a:cubicBezTo>
                    <a:pt x="25" y="0"/>
                    <a:pt x="0" y="25"/>
                    <a:pt x="25" y="50"/>
                  </a:cubicBezTo>
                  <a:lnTo>
                    <a:pt x="1529" y="6266"/>
                  </a:lnTo>
                  <a:cubicBezTo>
                    <a:pt x="1529" y="6291"/>
                    <a:pt x="1554" y="6291"/>
                    <a:pt x="1579" y="6291"/>
                  </a:cubicBezTo>
                  <a:cubicBezTo>
                    <a:pt x="1604" y="6291"/>
                    <a:pt x="1604" y="6266"/>
                    <a:pt x="1604" y="6266"/>
                  </a:cubicBezTo>
                  <a:lnTo>
                    <a:pt x="76" y="25"/>
                  </a:lnTo>
                  <a:cubicBezTo>
                    <a:pt x="76" y="25"/>
                    <a:pt x="51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6" name="Google Shape;4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896" y="4001103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OVERVIEW</a:t>
            </a:r>
            <a:endParaRPr/>
          </a:p>
        </p:txBody>
      </p:sp>
      <p:cxnSp>
        <p:nvCxnSpPr>
          <p:cNvPr id="1085" name="Google Shape;1085;p37"/>
          <p:cNvCxnSpPr>
            <a:stCxn id="1086" idx="2"/>
            <a:endCxn id="1087" idx="0"/>
          </p:cNvCxnSpPr>
          <p:nvPr/>
        </p:nvCxnSpPr>
        <p:spPr>
          <a:xfrm flipH="1" rot="-5400000">
            <a:off x="3367475" y="2910600"/>
            <a:ext cx="2395800" cy="6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88" name="Google Shape;1088;p37"/>
          <p:cNvCxnSpPr>
            <a:endCxn id="1086" idx="1"/>
          </p:cNvCxnSpPr>
          <p:nvPr/>
        </p:nvCxnSpPr>
        <p:spPr>
          <a:xfrm flipH="1" rot="10800000">
            <a:off x="1570775" y="1394250"/>
            <a:ext cx="2097900" cy="296100"/>
          </a:xfrm>
          <a:prstGeom prst="bentConnector3">
            <a:avLst>
              <a:gd fmla="val 2035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89" name="Google Shape;1089;p37"/>
          <p:cNvGrpSpPr/>
          <p:nvPr/>
        </p:nvGrpSpPr>
        <p:grpSpPr>
          <a:xfrm>
            <a:off x="471941" y="1690351"/>
            <a:ext cx="2774227" cy="572669"/>
            <a:chOff x="1037491" y="2029075"/>
            <a:chExt cx="3114309" cy="637503"/>
          </a:xfrm>
        </p:grpSpPr>
        <p:sp>
          <p:nvSpPr>
            <p:cNvPr id="1090" name="Google Shape;1090;p37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1.</a:t>
              </a: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JUMP KING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91" name="Google Shape;1091;p37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092" name="Google Shape;1092;p37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6" name="Google Shape;1096;p37"/>
          <p:cNvGrpSpPr/>
          <p:nvPr/>
        </p:nvGrpSpPr>
        <p:grpSpPr>
          <a:xfrm>
            <a:off x="3668666" y="1075500"/>
            <a:ext cx="1792809" cy="637503"/>
            <a:chOff x="3668666" y="1075500"/>
            <a:chExt cx="1792809" cy="637503"/>
          </a:xfrm>
        </p:grpSpPr>
        <p:sp>
          <p:nvSpPr>
            <p:cNvPr id="1086" name="Google Shape;1086;p37"/>
            <p:cNvSpPr/>
            <p:nvPr/>
          </p:nvSpPr>
          <p:spPr>
            <a:xfrm>
              <a:off x="3668675" y="1075500"/>
              <a:ext cx="1792800" cy="63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CENTRAL LOBBY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097" name="Google Shape;1097;p37"/>
            <p:cNvGrpSpPr/>
            <p:nvPr/>
          </p:nvGrpSpPr>
          <p:grpSpPr>
            <a:xfrm>
              <a:off x="3668666" y="1075503"/>
              <a:ext cx="86100" cy="637500"/>
              <a:chOff x="1037491" y="2029078"/>
              <a:chExt cx="86100" cy="637500"/>
            </a:xfrm>
          </p:grpSpPr>
          <p:sp>
            <p:nvSpPr>
              <p:cNvPr id="1098" name="Google Shape;1098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0" name="Google Shape;1100;p37"/>
            <p:cNvGrpSpPr/>
            <p:nvPr/>
          </p:nvGrpSpPr>
          <p:grpSpPr>
            <a:xfrm>
              <a:off x="5375366" y="1075503"/>
              <a:ext cx="86100" cy="637500"/>
              <a:chOff x="1037491" y="2029078"/>
              <a:chExt cx="86100" cy="637500"/>
            </a:xfrm>
          </p:grpSpPr>
          <p:sp>
            <p:nvSpPr>
              <p:cNvPr id="1101" name="Google Shape;1101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103" name="Google Shape;1103;p37"/>
          <p:cNvCxnSpPr/>
          <p:nvPr/>
        </p:nvCxnSpPr>
        <p:spPr>
          <a:xfrm rot="5400000">
            <a:off x="2648700" y="1935775"/>
            <a:ext cx="1782000" cy="135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4" name="Google Shape;1104;p37"/>
          <p:cNvCxnSpPr>
            <a:stCxn id="1086" idx="3"/>
          </p:cNvCxnSpPr>
          <p:nvPr/>
        </p:nvCxnSpPr>
        <p:spPr>
          <a:xfrm>
            <a:off x="5461475" y="1394250"/>
            <a:ext cx="2203500" cy="318900"/>
          </a:xfrm>
          <a:prstGeom prst="bentConnector3">
            <a:avLst>
              <a:gd fmla="val 99472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5" name="Google Shape;1105;p37"/>
          <p:cNvCxnSpPr/>
          <p:nvPr/>
        </p:nvCxnSpPr>
        <p:spPr>
          <a:xfrm flipH="1" rot="5400000">
            <a:off x="4764825" y="1984225"/>
            <a:ext cx="1782000" cy="1355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6" name="Google Shape;1106;p37"/>
          <p:cNvGrpSpPr/>
          <p:nvPr/>
        </p:nvGrpSpPr>
        <p:grpSpPr>
          <a:xfrm>
            <a:off x="6237316" y="1690351"/>
            <a:ext cx="2774227" cy="572669"/>
            <a:chOff x="1037491" y="2029075"/>
            <a:chExt cx="3114309" cy="637503"/>
          </a:xfrm>
        </p:grpSpPr>
        <p:sp>
          <p:nvSpPr>
            <p:cNvPr id="1107" name="Google Shape;1107;p37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2.BLIND MAZE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08" name="Google Shape;1108;p37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109" name="Google Shape;1109;p37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3" name="Google Shape;1113;p37"/>
          <p:cNvGrpSpPr/>
          <p:nvPr/>
        </p:nvGrpSpPr>
        <p:grpSpPr>
          <a:xfrm>
            <a:off x="719991" y="3088151"/>
            <a:ext cx="2774227" cy="572669"/>
            <a:chOff x="1037491" y="2029075"/>
            <a:chExt cx="3114309" cy="637503"/>
          </a:xfrm>
        </p:grpSpPr>
        <p:sp>
          <p:nvSpPr>
            <p:cNvPr id="1114" name="Google Shape;1114;p37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4.REVERSE TAG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15" name="Google Shape;1115;p37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116" name="Google Shape;1116;p37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0" name="Google Shape;1120;p37"/>
          <p:cNvGrpSpPr/>
          <p:nvPr/>
        </p:nvGrpSpPr>
        <p:grpSpPr>
          <a:xfrm>
            <a:off x="3177975" y="4031403"/>
            <a:ext cx="2781123" cy="650014"/>
            <a:chOff x="1029740" y="2029078"/>
            <a:chExt cx="3122051" cy="723604"/>
          </a:xfrm>
        </p:grpSpPr>
        <p:sp>
          <p:nvSpPr>
            <p:cNvPr id="1087" name="Google Shape;1087;p37"/>
            <p:cNvSpPr/>
            <p:nvPr/>
          </p:nvSpPr>
          <p:spPr>
            <a:xfrm>
              <a:off x="1029740" y="2115182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5.VOLLEYBALL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21" name="Google Shape;1121;p37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122" name="Google Shape;1122;p37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6" name="Google Shape;1126;p37"/>
          <p:cNvGrpSpPr/>
          <p:nvPr/>
        </p:nvGrpSpPr>
        <p:grpSpPr>
          <a:xfrm>
            <a:off x="5574116" y="3153626"/>
            <a:ext cx="2774227" cy="775444"/>
            <a:chOff x="1037491" y="1803343"/>
            <a:chExt cx="3114309" cy="863235"/>
          </a:xfrm>
        </p:grpSpPr>
        <p:sp>
          <p:nvSpPr>
            <p:cNvPr id="1127" name="Google Shape;1127;p37"/>
            <p:cNvSpPr/>
            <p:nvPr/>
          </p:nvSpPr>
          <p:spPr>
            <a:xfrm>
              <a:off x="1037500" y="1803343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3.AUDIO OBSTACLES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28" name="Google Shape;1128;p37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129" name="Google Shape;1129;p37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FEATURES</a:t>
            </a:r>
            <a:endParaRPr/>
          </a:p>
        </p:txBody>
      </p:sp>
      <p:sp>
        <p:nvSpPr>
          <p:cNvPr id="1138" name="Google Shape;1138;p38"/>
          <p:cNvSpPr txBox="1"/>
          <p:nvPr>
            <p:ph idx="2" type="title"/>
          </p:nvPr>
        </p:nvSpPr>
        <p:spPr>
          <a:xfrm>
            <a:off x="884396" y="1947407"/>
            <a:ext cx="1994700" cy="2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MINI GAMES</a:t>
            </a:r>
            <a:endParaRPr/>
          </a:p>
        </p:txBody>
      </p:sp>
      <p:sp>
        <p:nvSpPr>
          <p:cNvPr id="1139" name="Google Shape;1139;p38"/>
          <p:cNvSpPr txBox="1"/>
          <p:nvPr>
            <p:ph idx="1" type="subTitle"/>
          </p:nvPr>
        </p:nvSpPr>
        <p:spPr>
          <a:xfrm>
            <a:off x="477900" y="2093839"/>
            <a:ext cx="24012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2v2 and 1v1 PVP</a:t>
            </a:r>
            <a:endParaRPr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point system</a:t>
            </a:r>
            <a:endParaRPr/>
          </a:p>
        </p:txBody>
      </p:sp>
      <p:sp>
        <p:nvSpPr>
          <p:cNvPr id="1140" name="Google Shape;1140;p38"/>
          <p:cNvSpPr txBox="1"/>
          <p:nvPr>
            <p:ph idx="3" type="title"/>
          </p:nvPr>
        </p:nvSpPr>
        <p:spPr>
          <a:xfrm>
            <a:off x="3347724" y="2032363"/>
            <a:ext cx="2308500" cy="2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MINI GAME MODES</a:t>
            </a:r>
            <a:endParaRPr/>
          </a:p>
        </p:txBody>
      </p:sp>
      <p:sp>
        <p:nvSpPr>
          <p:cNvPr id="1141" name="Google Shape;1141;p38"/>
          <p:cNvSpPr txBox="1"/>
          <p:nvPr>
            <p:ph idx="4" type="subTitle"/>
          </p:nvPr>
        </p:nvSpPr>
        <p:spPr>
          <a:xfrm>
            <a:off x="3569230" y="2389362"/>
            <a:ext cx="19947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variations and game maps</a:t>
            </a:r>
            <a:endParaRPr/>
          </a:p>
        </p:txBody>
      </p:sp>
      <p:sp>
        <p:nvSpPr>
          <p:cNvPr id="1142" name="Google Shape;1142;p38"/>
          <p:cNvSpPr txBox="1"/>
          <p:nvPr>
            <p:ph idx="5" type="title"/>
          </p:nvPr>
        </p:nvSpPr>
        <p:spPr>
          <a:xfrm>
            <a:off x="6124851" y="1947407"/>
            <a:ext cx="2223600" cy="2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 LOBBY</a:t>
            </a:r>
            <a:endParaRPr/>
          </a:p>
        </p:txBody>
      </p:sp>
      <p:sp>
        <p:nvSpPr>
          <p:cNvPr id="1143" name="Google Shape;1143;p38"/>
          <p:cNvSpPr txBox="1"/>
          <p:nvPr>
            <p:ph idx="6" type="subTitle"/>
          </p:nvPr>
        </p:nvSpPr>
        <p:spPr>
          <a:xfrm>
            <a:off x="6254060" y="2389374"/>
            <a:ext cx="1994700" cy="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overall progress and take the crown!</a:t>
            </a:r>
            <a:endParaRPr/>
          </a:p>
        </p:txBody>
      </p:sp>
      <p:grpSp>
        <p:nvGrpSpPr>
          <p:cNvPr id="1144" name="Google Shape;1144;p38"/>
          <p:cNvGrpSpPr/>
          <p:nvPr/>
        </p:nvGrpSpPr>
        <p:grpSpPr>
          <a:xfrm>
            <a:off x="1513121" y="1130928"/>
            <a:ext cx="737286" cy="609018"/>
            <a:chOff x="1377750" y="1690325"/>
            <a:chExt cx="771300" cy="771300"/>
          </a:xfrm>
        </p:grpSpPr>
        <p:sp>
          <p:nvSpPr>
            <p:cNvPr id="1145" name="Google Shape;1145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38"/>
          <p:cNvGrpSpPr/>
          <p:nvPr/>
        </p:nvGrpSpPr>
        <p:grpSpPr>
          <a:xfrm>
            <a:off x="4197933" y="1131003"/>
            <a:ext cx="737286" cy="609018"/>
            <a:chOff x="1377750" y="1690325"/>
            <a:chExt cx="771300" cy="771300"/>
          </a:xfrm>
        </p:grpSpPr>
        <p:sp>
          <p:nvSpPr>
            <p:cNvPr id="1151" name="Google Shape;1151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p38"/>
          <p:cNvGrpSpPr/>
          <p:nvPr/>
        </p:nvGrpSpPr>
        <p:grpSpPr>
          <a:xfrm>
            <a:off x="6882745" y="1130928"/>
            <a:ext cx="737286" cy="609018"/>
            <a:chOff x="1377750" y="1690325"/>
            <a:chExt cx="771300" cy="771300"/>
          </a:xfrm>
        </p:grpSpPr>
        <p:sp>
          <p:nvSpPr>
            <p:cNvPr id="1157" name="Google Shape;1157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38"/>
          <p:cNvGrpSpPr/>
          <p:nvPr/>
        </p:nvGrpSpPr>
        <p:grpSpPr>
          <a:xfrm>
            <a:off x="1723538" y="1286791"/>
            <a:ext cx="316427" cy="297284"/>
            <a:chOff x="1097225" y="3381400"/>
            <a:chExt cx="331025" cy="376500"/>
          </a:xfrm>
        </p:grpSpPr>
        <p:sp>
          <p:nvSpPr>
            <p:cNvPr id="1163" name="Google Shape;1163;p38"/>
            <p:cNvSpPr/>
            <p:nvPr/>
          </p:nvSpPr>
          <p:spPr>
            <a:xfrm>
              <a:off x="1196700" y="3684275"/>
              <a:ext cx="21900" cy="7150"/>
            </a:xfrm>
            <a:custGeom>
              <a:rect b="b" l="l" r="r" t="t"/>
              <a:pathLst>
                <a:path extrusionOk="0" h="286" w="876">
                  <a:moveTo>
                    <a:pt x="1" y="0"/>
                  </a:moveTo>
                  <a:lnTo>
                    <a:pt x="1" y="286"/>
                  </a:lnTo>
                  <a:lnTo>
                    <a:pt x="875" y="286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1196700" y="3436250"/>
              <a:ext cx="110200" cy="67825"/>
            </a:xfrm>
            <a:custGeom>
              <a:rect b="b" l="l" r="r" t="t"/>
              <a:pathLst>
                <a:path extrusionOk="0" h="2713" w="4408">
                  <a:moveTo>
                    <a:pt x="1" y="1"/>
                  </a:moveTo>
                  <a:lnTo>
                    <a:pt x="1" y="2713"/>
                  </a:lnTo>
                  <a:lnTo>
                    <a:pt x="4408" y="2713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1339900" y="3381400"/>
              <a:ext cx="88350" cy="376500"/>
            </a:xfrm>
            <a:custGeom>
              <a:rect b="b" l="l" r="r" t="t"/>
              <a:pathLst>
                <a:path extrusionOk="0" h="15060" w="3534">
                  <a:moveTo>
                    <a:pt x="1767" y="0"/>
                  </a:moveTo>
                  <a:lnTo>
                    <a:pt x="1767" y="7548"/>
                  </a:lnTo>
                  <a:cubicBezTo>
                    <a:pt x="1767" y="7655"/>
                    <a:pt x="1731" y="7744"/>
                    <a:pt x="1678" y="7815"/>
                  </a:cubicBezTo>
                  <a:lnTo>
                    <a:pt x="0" y="10046"/>
                  </a:lnTo>
                  <a:lnTo>
                    <a:pt x="0" y="15059"/>
                  </a:lnTo>
                  <a:lnTo>
                    <a:pt x="3087" y="15059"/>
                  </a:lnTo>
                  <a:cubicBezTo>
                    <a:pt x="3337" y="15059"/>
                    <a:pt x="3533" y="14863"/>
                    <a:pt x="3533" y="14613"/>
                  </a:cubicBezTo>
                  <a:lnTo>
                    <a:pt x="3533" y="446"/>
                  </a:lnTo>
                  <a:cubicBezTo>
                    <a:pt x="3533" y="196"/>
                    <a:pt x="3337" y="0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102600" y="3581225"/>
              <a:ext cx="248475" cy="37050"/>
            </a:xfrm>
            <a:custGeom>
              <a:rect b="b" l="l" r="r" t="t"/>
              <a:pathLst>
                <a:path extrusionOk="0" h="1482" w="9939">
                  <a:moveTo>
                    <a:pt x="1106" y="1"/>
                  </a:moveTo>
                  <a:lnTo>
                    <a:pt x="0" y="1482"/>
                  </a:lnTo>
                  <a:lnTo>
                    <a:pt x="8832" y="1482"/>
                  </a:lnTo>
                  <a:lnTo>
                    <a:pt x="9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1097225" y="3640100"/>
              <a:ext cx="220850" cy="117800"/>
            </a:xfrm>
            <a:custGeom>
              <a:rect b="b" l="l" r="r" t="t"/>
              <a:pathLst>
                <a:path extrusionOk="0" h="4712" w="8834">
                  <a:moveTo>
                    <a:pt x="1767" y="875"/>
                  </a:moveTo>
                  <a:cubicBezTo>
                    <a:pt x="2017" y="875"/>
                    <a:pt x="2213" y="1071"/>
                    <a:pt x="2213" y="1321"/>
                  </a:cubicBezTo>
                  <a:lnTo>
                    <a:pt x="2213" y="2499"/>
                  </a:lnTo>
                  <a:cubicBezTo>
                    <a:pt x="2213" y="2749"/>
                    <a:pt x="2017" y="2945"/>
                    <a:pt x="1767" y="2945"/>
                  </a:cubicBezTo>
                  <a:cubicBezTo>
                    <a:pt x="1518" y="2945"/>
                    <a:pt x="1321" y="2749"/>
                    <a:pt x="1321" y="2499"/>
                  </a:cubicBezTo>
                  <a:lnTo>
                    <a:pt x="1321" y="1321"/>
                  </a:lnTo>
                  <a:cubicBezTo>
                    <a:pt x="1321" y="1071"/>
                    <a:pt x="1518" y="875"/>
                    <a:pt x="1767" y="875"/>
                  </a:cubicBezTo>
                  <a:close/>
                  <a:moveTo>
                    <a:pt x="5300" y="875"/>
                  </a:moveTo>
                  <a:cubicBezTo>
                    <a:pt x="5532" y="875"/>
                    <a:pt x="5728" y="1071"/>
                    <a:pt x="5728" y="1321"/>
                  </a:cubicBezTo>
                  <a:lnTo>
                    <a:pt x="5728" y="2499"/>
                  </a:lnTo>
                  <a:cubicBezTo>
                    <a:pt x="5728" y="2749"/>
                    <a:pt x="5532" y="2945"/>
                    <a:pt x="5300" y="2945"/>
                  </a:cubicBezTo>
                  <a:lnTo>
                    <a:pt x="3534" y="2945"/>
                  </a:lnTo>
                  <a:cubicBezTo>
                    <a:pt x="3284" y="2945"/>
                    <a:pt x="3088" y="2749"/>
                    <a:pt x="3088" y="2499"/>
                  </a:cubicBezTo>
                  <a:lnTo>
                    <a:pt x="3088" y="1321"/>
                  </a:lnTo>
                  <a:cubicBezTo>
                    <a:pt x="3088" y="1071"/>
                    <a:pt x="3284" y="875"/>
                    <a:pt x="3534" y="875"/>
                  </a:cubicBezTo>
                  <a:close/>
                  <a:moveTo>
                    <a:pt x="7067" y="875"/>
                  </a:moveTo>
                  <a:cubicBezTo>
                    <a:pt x="7299" y="875"/>
                    <a:pt x="7495" y="1071"/>
                    <a:pt x="7495" y="1321"/>
                  </a:cubicBezTo>
                  <a:lnTo>
                    <a:pt x="7495" y="2499"/>
                  </a:lnTo>
                  <a:cubicBezTo>
                    <a:pt x="7495" y="2749"/>
                    <a:pt x="7299" y="2945"/>
                    <a:pt x="7067" y="2945"/>
                  </a:cubicBezTo>
                  <a:cubicBezTo>
                    <a:pt x="6817" y="2945"/>
                    <a:pt x="6621" y="2749"/>
                    <a:pt x="6621" y="2499"/>
                  </a:cubicBezTo>
                  <a:lnTo>
                    <a:pt x="6621" y="1321"/>
                  </a:lnTo>
                  <a:cubicBezTo>
                    <a:pt x="6621" y="1071"/>
                    <a:pt x="6817" y="875"/>
                    <a:pt x="7067" y="875"/>
                  </a:cubicBezTo>
                  <a:close/>
                  <a:moveTo>
                    <a:pt x="1" y="1"/>
                  </a:moveTo>
                  <a:lnTo>
                    <a:pt x="1" y="4265"/>
                  </a:lnTo>
                  <a:cubicBezTo>
                    <a:pt x="1" y="4515"/>
                    <a:pt x="197" y="4711"/>
                    <a:pt x="447" y="4711"/>
                  </a:cubicBezTo>
                  <a:lnTo>
                    <a:pt x="8833" y="4711"/>
                  </a:lnTo>
                  <a:lnTo>
                    <a:pt x="88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1141400" y="3381400"/>
              <a:ext cx="220375" cy="178000"/>
            </a:xfrm>
            <a:custGeom>
              <a:rect b="b" l="l" r="r" t="t"/>
              <a:pathLst>
                <a:path extrusionOk="0" h="7120" w="8815">
                  <a:moveTo>
                    <a:pt x="7066" y="1321"/>
                  </a:moveTo>
                  <a:cubicBezTo>
                    <a:pt x="7298" y="1321"/>
                    <a:pt x="7494" y="1517"/>
                    <a:pt x="7494" y="1767"/>
                  </a:cubicBezTo>
                  <a:lnTo>
                    <a:pt x="7494" y="5353"/>
                  </a:lnTo>
                  <a:cubicBezTo>
                    <a:pt x="7494" y="5585"/>
                    <a:pt x="7298" y="5799"/>
                    <a:pt x="7066" y="5799"/>
                  </a:cubicBezTo>
                  <a:lnTo>
                    <a:pt x="1767" y="5799"/>
                  </a:lnTo>
                  <a:cubicBezTo>
                    <a:pt x="1517" y="5799"/>
                    <a:pt x="1321" y="5585"/>
                    <a:pt x="1321" y="5353"/>
                  </a:cubicBezTo>
                  <a:lnTo>
                    <a:pt x="1321" y="1767"/>
                  </a:lnTo>
                  <a:cubicBezTo>
                    <a:pt x="1321" y="1517"/>
                    <a:pt x="1517" y="1321"/>
                    <a:pt x="1767" y="1321"/>
                  </a:cubicBezTo>
                  <a:close/>
                  <a:moveTo>
                    <a:pt x="446" y="0"/>
                  </a:moveTo>
                  <a:cubicBezTo>
                    <a:pt x="197" y="0"/>
                    <a:pt x="0" y="196"/>
                    <a:pt x="0" y="446"/>
                  </a:cubicBezTo>
                  <a:lnTo>
                    <a:pt x="0" y="7119"/>
                  </a:lnTo>
                  <a:lnTo>
                    <a:pt x="8815" y="7119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9" name="Google Shape;1169;p38"/>
          <p:cNvGrpSpPr/>
          <p:nvPr/>
        </p:nvGrpSpPr>
        <p:grpSpPr>
          <a:xfrm>
            <a:off x="4387464" y="1286794"/>
            <a:ext cx="358200" cy="297284"/>
            <a:chOff x="1075375" y="2815775"/>
            <a:chExt cx="374725" cy="376500"/>
          </a:xfrm>
        </p:grpSpPr>
        <p:sp>
          <p:nvSpPr>
            <p:cNvPr id="1170" name="Google Shape;1170;p38"/>
            <p:cNvSpPr/>
            <p:nvPr/>
          </p:nvSpPr>
          <p:spPr>
            <a:xfrm>
              <a:off x="1075375" y="3008475"/>
              <a:ext cx="374725" cy="183800"/>
            </a:xfrm>
            <a:custGeom>
              <a:rect b="b" l="l" r="r" t="t"/>
              <a:pathLst>
                <a:path extrusionOk="0" h="7352" w="14989">
                  <a:moveTo>
                    <a:pt x="11313" y="2195"/>
                  </a:moveTo>
                  <a:cubicBezTo>
                    <a:pt x="11563" y="2195"/>
                    <a:pt x="11759" y="2392"/>
                    <a:pt x="11759" y="2641"/>
                  </a:cubicBezTo>
                  <a:cubicBezTo>
                    <a:pt x="11759" y="2891"/>
                    <a:pt x="11563" y="3088"/>
                    <a:pt x="11313" y="3088"/>
                  </a:cubicBezTo>
                  <a:cubicBezTo>
                    <a:pt x="11081" y="3088"/>
                    <a:pt x="10867" y="2891"/>
                    <a:pt x="10867" y="2641"/>
                  </a:cubicBezTo>
                  <a:cubicBezTo>
                    <a:pt x="10867" y="2392"/>
                    <a:pt x="11081" y="2195"/>
                    <a:pt x="11313" y="2195"/>
                  </a:cubicBezTo>
                  <a:close/>
                  <a:moveTo>
                    <a:pt x="10296" y="3230"/>
                  </a:moveTo>
                  <a:cubicBezTo>
                    <a:pt x="10528" y="3230"/>
                    <a:pt x="10724" y="3427"/>
                    <a:pt x="10724" y="3676"/>
                  </a:cubicBezTo>
                  <a:cubicBezTo>
                    <a:pt x="10724" y="3908"/>
                    <a:pt x="10528" y="4105"/>
                    <a:pt x="10296" y="4105"/>
                  </a:cubicBezTo>
                  <a:cubicBezTo>
                    <a:pt x="10046" y="4105"/>
                    <a:pt x="9850" y="3908"/>
                    <a:pt x="9850" y="3676"/>
                  </a:cubicBezTo>
                  <a:cubicBezTo>
                    <a:pt x="9850" y="3427"/>
                    <a:pt x="10046" y="3230"/>
                    <a:pt x="10296" y="3230"/>
                  </a:cubicBezTo>
                  <a:close/>
                  <a:moveTo>
                    <a:pt x="12348" y="3230"/>
                  </a:moveTo>
                  <a:cubicBezTo>
                    <a:pt x="12598" y="3230"/>
                    <a:pt x="12794" y="3427"/>
                    <a:pt x="12794" y="3676"/>
                  </a:cubicBezTo>
                  <a:cubicBezTo>
                    <a:pt x="12794" y="3908"/>
                    <a:pt x="12598" y="4105"/>
                    <a:pt x="12348" y="4105"/>
                  </a:cubicBezTo>
                  <a:cubicBezTo>
                    <a:pt x="12098" y="4105"/>
                    <a:pt x="11902" y="3908"/>
                    <a:pt x="11902" y="3676"/>
                  </a:cubicBezTo>
                  <a:cubicBezTo>
                    <a:pt x="11902" y="3427"/>
                    <a:pt x="12098" y="3230"/>
                    <a:pt x="12348" y="3230"/>
                  </a:cubicBezTo>
                  <a:close/>
                  <a:moveTo>
                    <a:pt x="11313" y="4265"/>
                  </a:moveTo>
                  <a:cubicBezTo>
                    <a:pt x="11563" y="4265"/>
                    <a:pt x="11759" y="4461"/>
                    <a:pt x="11759" y="4693"/>
                  </a:cubicBezTo>
                  <a:cubicBezTo>
                    <a:pt x="11759" y="4943"/>
                    <a:pt x="11563" y="5139"/>
                    <a:pt x="11313" y="5139"/>
                  </a:cubicBezTo>
                  <a:cubicBezTo>
                    <a:pt x="11081" y="5139"/>
                    <a:pt x="10867" y="4943"/>
                    <a:pt x="10867" y="4693"/>
                  </a:cubicBezTo>
                  <a:cubicBezTo>
                    <a:pt x="10867" y="4461"/>
                    <a:pt x="11081" y="4265"/>
                    <a:pt x="11313" y="4265"/>
                  </a:cubicBezTo>
                  <a:close/>
                  <a:moveTo>
                    <a:pt x="3676" y="2053"/>
                  </a:moveTo>
                  <a:cubicBezTo>
                    <a:pt x="3908" y="2053"/>
                    <a:pt x="4104" y="2249"/>
                    <a:pt x="4104" y="2499"/>
                  </a:cubicBezTo>
                  <a:lnTo>
                    <a:pt x="4104" y="3230"/>
                  </a:lnTo>
                  <a:lnTo>
                    <a:pt x="4854" y="3230"/>
                  </a:lnTo>
                  <a:cubicBezTo>
                    <a:pt x="5086" y="3230"/>
                    <a:pt x="5282" y="3427"/>
                    <a:pt x="5282" y="3676"/>
                  </a:cubicBezTo>
                  <a:cubicBezTo>
                    <a:pt x="5282" y="3908"/>
                    <a:pt x="5086" y="4105"/>
                    <a:pt x="4854" y="4105"/>
                  </a:cubicBezTo>
                  <a:lnTo>
                    <a:pt x="4104" y="4105"/>
                  </a:lnTo>
                  <a:lnTo>
                    <a:pt x="4104" y="4854"/>
                  </a:lnTo>
                  <a:cubicBezTo>
                    <a:pt x="4104" y="5086"/>
                    <a:pt x="3908" y="5282"/>
                    <a:pt x="3676" y="5282"/>
                  </a:cubicBezTo>
                  <a:cubicBezTo>
                    <a:pt x="3426" y="5282"/>
                    <a:pt x="3230" y="5086"/>
                    <a:pt x="3230" y="4854"/>
                  </a:cubicBezTo>
                  <a:lnTo>
                    <a:pt x="3230" y="4105"/>
                  </a:lnTo>
                  <a:lnTo>
                    <a:pt x="2499" y="4105"/>
                  </a:lnTo>
                  <a:cubicBezTo>
                    <a:pt x="2249" y="4105"/>
                    <a:pt x="2053" y="3908"/>
                    <a:pt x="2053" y="3676"/>
                  </a:cubicBezTo>
                  <a:cubicBezTo>
                    <a:pt x="2053" y="3427"/>
                    <a:pt x="2249" y="3230"/>
                    <a:pt x="2499" y="3230"/>
                  </a:cubicBezTo>
                  <a:lnTo>
                    <a:pt x="3230" y="3230"/>
                  </a:lnTo>
                  <a:lnTo>
                    <a:pt x="3230" y="2499"/>
                  </a:lnTo>
                  <a:cubicBezTo>
                    <a:pt x="3230" y="2249"/>
                    <a:pt x="3426" y="2053"/>
                    <a:pt x="3676" y="2053"/>
                  </a:cubicBezTo>
                  <a:close/>
                  <a:moveTo>
                    <a:pt x="3676" y="1"/>
                  </a:moveTo>
                  <a:cubicBezTo>
                    <a:pt x="1642" y="1"/>
                    <a:pt x="1" y="1642"/>
                    <a:pt x="1" y="3676"/>
                  </a:cubicBezTo>
                  <a:cubicBezTo>
                    <a:pt x="1" y="5693"/>
                    <a:pt x="1642" y="7352"/>
                    <a:pt x="3676" y="7352"/>
                  </a:cubicBezTo>
                  <a:cubicBezTo>
                    <a:pt x="4961" y="7352"/>
                    <a:pt x="6139" y="6674"/>
                    <a:pt x="6799" y="5585"/>
                  </a:cubicBezTo>
                  <a:lnTo>
                    <a:pt x="8173" y="5585"/>
                  </a:lnTo>
                  <a:cubicBezTo>
                    <a:pt x="8851" y="6674"/>
                    <a:pt x="10028" y="7352"/>
                    <a:pt x="11313" y="7352"/>
                  </a:cubicBezTo>
                  <a:cubicBezTo>
                    <a:pt x="13347" y="7352"/>
                    <a:pt x="14988" y="5693"/>
                    <a:pt x="14988" y="3676"/>
                  </a:cubicBezTo>
                  <a:cubicBezTo>
                    <a:pt x="14988" y="1642"/>
                    <a:pt x="13347" y="1"/>
                    <a:pt x="11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1133825" y="2815775"/>
              <a:ext cx="294425" cy="170425"/>
            </a:xfrm>
            <a:custGeom>
              <a:rect b="b" l="l" r="r" t="t"/>
              <a:pathLst>
                <a:path extrusionOk="0" h="6817" w="11777">
                  <a:moveTo>
                    <a:pt x="2516" y="1"/>
                  </a:moveTo>
                  <a:cubicBezTo>
                    <a:pt x="1124" y="1"/>
                    <a:pt x="0" y="1125"/>
                    <a:pt x="0" y="2499"/>
                  </a:cubicBezTo>
                  <a:cubicBezTo>
                    <a:pt x="0" y="3873"/>
                    <a:pt x="1124" y="4997"/>
                    <a:pt x="2516" y="4997"/>
                  </a:cubicBezTo>
                  <a:lnTo>
                    <a:pt x="3979" y="4997"/>
                  </a:lnTo>
                  <a:cubicBezTo>
                    <a:pt x="4389" y="4997"/>
                    <a:pt x="4710" y="5318"/>
                    <a:pt x="4710" y="5728"/>
                  </a:cubicBezTo>
                  <a:lnTo>
                    <a:pt x="4710" y="5782"/>
                  </a:lnTo>
                  <a:lnTo>
                    <a:pt x="3693" y="5782"/>
                  </a:lnTo>
                  <a:cubicBezTo>
                    <a:pt x="3444" y="5782"/>
                    <a:pt x="3247" y="5996"/>
                    <a:pt x="3247" y="6228"/>
                  </a:cubicBezTo>
                  <a:lnTo>
                    <a:pt x="3247" y="6817"/>
                  </a:lnTo>
                  <a:lnTo>
                    <a:pt x="7066" y="6817"/>
                  </a:lnTo>
                  <a:lnTo>
                    <a:pt x="7066" y="6228"/>
                  </a:lnTo>
                  <a:cubicBezTo>
                    <a:pt x="7066" y="5996"/>
                    <a:pt x="6869" y="5782"/>
                    <a:pt x="6620" y="5782"/>
                  </a:cubicBezTo>
                  <a:lnTo>
                    <a:pt x="5603" y="5782"/>
                  </a:lnTo>
                  <a:lnTo>
                    <a:pt x="5603" y="5728"/>
                  </a:lnTo>
                  <a:cubicBezTo>
                    <a:pt x="5603" y="4836"/>
                    <a:pt x="4871" y="4122"/>
                    <a:pt x="3979" y="4122"/>
                  </a:cubicBezTo>
                  <a:lnTo>
                    <a:pt x="2516" y="4122"/>
                  </a:lnTo>
                  <a:cubicBezTo>
                    <a:pt x="1624" y="4122"/>
                    <a:pt x="892" y="3391"/>
                    <a:pt x="892" y="2499"/>
                  </a:cubicBezTo>
                  <a:cubicBezTo>
                    <a:pt x="892" y="1607"/>
                    <a:pt x="1624" y="875"/>
                    <a:pt x="2516" y="875"/>
                  </a:cubicBezTo>
                  <a:lnTo>
                    <a:pt x="8689" y="875"/>
                  </a:lnTo>
                  <a:cubicBezTo>
                    <a:pt x="9082" y="875"/>
                    <a:pt x="9421" y="1214"/>
                    <a:pt x="9421" y="1607"/>
                  </a:cubicBezTo>
                  <a:lnTo>
                    <a:pt x="9421" y="1821"/>
                  </a:lnTo>
                  <a:cubicBezTo>
                    <a:pt x="8582" y="2017"/>
                    <a:pt x="7940" y="2766"/>
                    <a:pt x="7940" y="3676"/>
                  </a:cubicBezTo>
                  <a:lnTo>
                    <a:pt x="7940" y="3962"/>
                  </a:lnTo>
                  <a:cubicBezTo>
                    <a:pt x="7940" y="4212"/>
                    <a:pt x="8154" y="4408"/>
                    <a:pt x="8386" y="4408"/>
                  </a:cubicBezTo>
                  <a:lnTo>
                    <a:pt x="11330" y="4408"/>
                  </a:lnTo>
                  <a:cubicBezTo>
                    <a:pt x="11580" y="4408"/>
                    <a:pt x="11776" y="4212"/>
                    <a:pt x="11776" y="3962"/>
                  </a:cubicBezTo>
                  <a:lnTo>
                    <a:pt x="11776" y="3694"/>
                  </a:lnTo>
                  <a:cubicBezTo>
                    <a:pt x="11776" y="2802"/>
                    <a:pt x="11152" y="2017"/>
                    <a:pt x="10295" y="1821"/>
                  </a:cubicBezTo>
                  <a:lnTo>
                    <a:pt x="10295" y="1607"/>
                  </a:lnTo>
                  <a:cubicBezTo>
                    <a:pt x="10295" y="714"/>
                    <a:pt x="9582" y="1"/>
                    <a:pt x="8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1347025" y="2947825"/>
              <a:ext cx="66500" cy="37050"/>
            </a:xfrm>
            <a:custGeom>
              <a:rect b="b" l="l" r="r" t="t"/>
              <a:pathLst>
                <a:path extrusionOk="0" h="1482" w="2660">
                  <a:moveTo>
                    <a:pt x="1" y="0"/>
                  </a:moveTo>
                  <a:lnTo>
                    <a:pt x="1" y="1035"/>
                  </a:lnTo>
                  <a:cubicBezTo>
                    <a:pt x="1" y="1285"/>
                    <a:pt x="215" y="1481"/>
                    <a:pt x="447" y="1481"/>
                  </a:cubicBezTo>
                  <a:lnTo>
                    <a:pt x="2213" y="1481"/>
                  </a:lnTo>
                  <a:cubicBezTo>
                    <a:pt x="2463" y="1481"/>
                    <a:pt x="2659" y="1285"/>
                    <a:pt x="2659" y="1035"/>
                  </a:cubicBezTo>
                  <a:lnTo>
                    <a:pt x="2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38"/>
          <p:cNvGrpSpPr/>
          <p:nvPr/>
        </p:nvGrpSpPr>
        <p:grpSpPr>
          <a:xfrm>
            <a:off x="7113670" y="1287146"/>
            <a:ext cx="275466" cy="296594"/>
            <a:chOff x="552600" y="3947000"/>
            <a:chExt cx="288175" cy="375625"/>
          </a:xfrm>
        </p:grpSpPr>
        <p:sp>
          <p:nvSpPr>
            <p:cNvPr id="1174" name="Google Shape;1174;p38"/>
            <p:cNvSpPr/>
            <p:nvPr/>
          </p:nvSpPr>
          <p:spPr>
            <a:xfrm>
              <a:off x="552600" y="3947000"/>
              <a:ext cx="120000" cy="110200"/>
            </a:xfrm>
            <a:custGeom>
              <a:rect b="b" l="l" r="r" t="t"/>
              <a:pathLst>
                <a:path extrusionOk="0" h="4408" w="4800">
                  <a:moveTo>
                    <a:pt x="2281" y="1"/>
                  </a:moveTo>
                  <a:cubicBezTo>
                    <a:pt x="1899" y="1"/>
                    <a:pt x="1523" y="96"/>
                    <a:pt x="1178" y="286"/>
                  </a:cubicBezTo>
                  <a:cubicBezTo>
                    <a:pt x="678" y="589"/>
                    <a:pt x="303" y="1053"/>
                    <a:pt x="161" y="1624"/>
                  </a:cubicBezTo>
                  <a:cubicBezTo>
                    <a:pt x="0" y="2195"/>
                    <a:pt x="89" y="2784"/>
                    <a:pt x="375" y="3302"/>
                  </a:cubicBezTo>
                  <a:cubicBezTo>
                    <a:pt x="785" y="3997"/>
                    <a:pt x="1517" y="4408"/>
                    <a:pt x="2284" y="4408"/>
                  </a:cubicBezTo>
                  <a:cubicBezTo>
                    <a:pt x="2659" y="4408"/>
                    <a:pt x="3033" y="4301"/>
                    <a:pt x="3390" y="4104"/>
                  </a:cubicBezTo>
                  <a:cubicBezTo>
                    <a:pt x="4443" y="3498"/>
                    <a:pt x="4800" y="2142"/>
                    <a:pt x="4193" y="1107"/>
                  </a:cubicBezTo>
                  <a:cubicBezTo>
                    <a:pt x="3890" y="589"/>
                    <a:pt x="3426" y="233"/>
                    <a:pt x="2855" y="72"/>
                  </a:cubicBezTo>
                  <a:cubicBezTo>
                    <a:pt x="2665" y="24"/>
                    <a:pt x="2472" y="1"/>
                    <a:pt x="2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554825" y="4249425"/>
              <a:ext cx="285950" cy="73200"/>
            </a:xfrm>
            <a:custGeom>
              <a:rect b="b" l="l" r="r" t="t"/>
              <a:pathLst>
                <a:path extrusionOk="0" h="2928" w="11438">
                  <a:moveTo>
                    <a:pt x="1321" y="1"/>
                  </a:moveTo>
                  <a:cubicBezTo>
                    <a:pt x="589" y="1"/>
                    <a:pt x="0" y="590"/>
                    <a:pt x="0" y="1321"/>
                  </a:cubicBezTo>
                  <a:lnTo>
                    <a:pt x="0" y="2481"/>
                  </a:lnTo>
                  <a:cubicBezTo>
                    <a:pt x="0" y="2731"/>
                    <a:pt x="197" y="2927"/>
                    <a:pt x="429" y="2927"/>
                  </a:cubicBezTo>
                  <a:lnTo>
                    <a:pt x="10991" y="2927"/>
                  </a:lnTo>
                  <a:cubicBezTo>
                    <a:pt x="11241" y="2927"/>
                    <a:pt x="11437" y="2731"/>
                    <a:pt x="11437" y="2481"/>
                  </a:cubicBezTo>
                  <a:lnTo>
                    <a:pt x="11437" y="1321"/>
                  </a:lnTo>
                  <a:cubicBezTo>
                    <a:pt x="11437" y="590"/>
                    <a:pt x="10849" y="1"/>
                    <a:pt x="10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591400" y="4153975"/>
              <a:ext cx="212800" cy="72725"/>
            </a:xfrm>
            <a:custGeom>
              <a:rect b="b" l="l" r="r" t="t"/>
              <a:pathLst>
                <a:path extrusionOk="0" h="2909" w="8512">
                  <a:moveTo>
                    <a:pt x="1321" y="1"/>
                  </a:moveTo>
                  <a:cubicBezTo>
                    <a:pt x="589" y="1"/>
                    <a:pt x="0" y="589"/>
                    <a:pt x="0" y="1321"/>
                  </a:cubicBezTo>
                  <a:lnTo>
                    <a:pt x="0" y="2909"/>
                  </a:lnTo>
                  <a:lnTo>
                    <a:pt x="8511" y="2909"/>
                  </a:lnTo>
                  <a:lnTo>
                    <a:pt x="8511" y="1321"/>
                  </a:lnTo>
                  <a:cubicBezTo>
                    <a:pt x="8511" y="589"/>
                    <a:pt x="7923" y="1"/>
                    <a:pt x="7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615925" y="4045575"/>
              <a:ext cx="106650" cy="86125"/>
            </a:xfrm>
            <a:custGeom>
              <a:rect b="b" l="l" r="r" t="t"/>
              <a:pathLst>
                <a:path extrusionOk="0" h="3445" w="4266">
                  <a:moveTo>
                    <a:pt x="2285" y="1"/>
                  </a:moveTo>
                  <a:cubicBezTo>
                    <a:pt x="2035" y="376"/>
                    <a:pt x="1696" y="697"/>
                    <a:pt x="1285" y="929"/>
                  </a:cubicBezTo>
                  <a:cubicBezTo>
                    <a:pt x="893" y="1161"/>
                    <a:pt x="447" y="1286"/>
                    <a:pt x="1" y="1321"/>
                  </a:cubicBezTo>
                  <a:lnTo>
                    <a:pt x="1232" y="3444"/>
                  </a:lnTo>
                  <a:lnTo>
                    <a:pt x="4265" y="3444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38"/>
          <p:cNvGrpSpPr/>
          <p:nvPr/>
        </p:nvGrpSpPr>
        <p:grpSpPr>
          <a:xfrm>
            <a:off x="5850608" y="3066161"/>
            <a:ext cx="667869" cy="667869"/>
            <a:chOff x="1377750" y="1690325"/>
            <a:chExt cx="771300" cy="771300"/>
          </a:xfrm>
        </p:grpSpPr>
        <p:sp>
          <p:nvSpPr>
            <p:cNvPr id="1179" name="Google Shape;1179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38"/>
          <p:cNvGrpSpPr/>
          <p:nvPr/>
        </p:nvGrpSpPr>
        <p:grpSpPr>
          <a:xfrm>
            <a:off x="5996275" y="3235888"/>
            <a:ext cx="376525" cy="376500"/>
            <a:chOff x="4448075" y="1660475"/>
            <a:chExt cx="376525" cy="376500"/>
          </a:xfrm>
        </p:grpSpPr>
        <p:sp>
          <p:nvSpPr>
            <p:cNvPr id="1185" name="Google Shape;1185;p38"/>
            <p:cNvSpPr/>
            <p:nvPr/>
          </p:nvSpPr>
          <p:spPr>
            <a:xfrm>
              <a:off x="4662650" y="1660475"/>
              <a:ext cx="161950" cy="154350"/>
            </a:xfrm>
            <a:custGeom>
              <a:rect b="b" l="l" r="r" t="t"/>
              <a:pathLst>
                <a:path extrusionOk="0" h="6174" w="6478">
                  <a:moveTo>
                    <a:pt x="3393" y="0"/>
                  </a:moveTo>
                  <a:cubicBezTo>
                    <a:pt x="2601" y="0"/>
                    <a:pt x="1811" y="304"/>
                    <a:pt x="1214" y="910"/>
                  </a:cubicBezTo>
                  <a:cubicBezTo>
                    <a:pt x="0" y="2106"/>
                    <a:pt x="0" y="4068"/>
                    <a:pt x="1214" y="5282"/>
                  </a:cubicBezTo>
                  <a:cubicBezTo>
                    <a:pt x="1820" y="5871"/>
                    <a:pt x="2605" y="6174"/>
                    <a:pt x="3390" y="6174"/>
                  </a:cubicBezTo>
                  <a:cubicBezTo>
                    <a:pt x="4193" y="6174"/>
                    <a:pt x="4978" y="5871"/>
                    <a:pt x="5585" y="5282"/>
                  </a:cubicBezTo>
                  <a:cubicBezTo>
                    <a:pt x="6156" y="4693"/>
                    <a:pt x="6477" y="3908"/>
                    <a:pt x="6477" y="3087"/>
                  </a:cubicBezTo>
                  <a:cubicBezTo>
                    <a:pt x="6477" y="2266"/>
                    <a:pt x="6156" y="1499"/>
                    <a:pt x="5585" y="910"/>
                  </a:cubicBezTo>
                  <a:cubicBezTo>
                    <a:pt x="4978" y="304"/>
                    <a:pt x="4184" y="0"/>
                    <a:pt x="3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4614025" y="1811900"/>
              <a:ext cx="60250" cy="58700"/>
            </a:xfrm>
            <a:custGeom>
              <a:rect b="b" l="l" r="r" t="t"/>
              <a:pathLst>
                <a:path extrusionOk="0" h="2348" w="2410">
                  <a:moveTo>
                    <a:pt x="1930" y="1"/>
                  </a:moveTo>
                  <a:cubicBezTo>
                    <a:pt x="1816" y="1"/>
                    <a:pt x="1704" y="45"/>
                    <a:pt x="1624" y="135"/>
                  </a:cubicBezTo>
                  <a:lnTo>
                    <a:pt x="161" y="1580"/>
                  </a:lnTo>
                  <a:cubicBezTo>
                    <a:pt x="0" y="1758"/>
                    <a:pt x="0" y="2044"/>
                    <a:pt x="161" y="2204"/>
                  </a:cubicBezTo>
                  <a:cubicBezTo>
                    <a:pt x="250" y="2294"/>
                    <a:pt x="357" y="2347"/>
                    <a:pt x="482" y="2347"/>
                  </a:cubicBezTo>
                  <a:cubicBezTo>
                    <a:pt x="589" y="2347"/>
                    <a:pt x="696" y="2294"/>
                    <a:pt x="785" y="2204"/>
                  </a:cubicBezTo>
                  <a:lnTo>
                    <a:pt x="2249" y="759"/>
                  </a:lnTo>
                  <a:cubicBezTo>
                    <a:pt x="2409" y="581"/>
                    <a:pt x="2409" y="295"/>
                    <a:pt x="2249" y="135"/>
                  </a:cubicBezTo>
                  <a:cubicBezTo>
                    <a:pt x="2159" y="45"/>
                    <a:pt x="2043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4593050" y="1754825"/>
              <a:ext cx="55350" cy="53325"/>
            </a:xfrm>
            <a:custGeom>
              <a:rect b="b" l="l" r="r" t="t"/>
              <a:pathLst>
                <a:path extrusionOk="0" h="2133" w="2214">
                  <a:moveTo>
                    <a:pt x="1729" y="0"/>
                  </a:moveTo>
                  <a:cubicBezTo>
                    <a:pt x="1616" y="0"/>
                    <a:pt x="1500" y="45"/>
                    <a:pt x="1410" y="134"/>
                  </a:cubicBezTo>
                  <a:lnTo>
                    <a:pt x="179" y="1383"/>
                  </a:lnTo>
                  <a:cubicBezTo>
                    <a:pt x="1" y="1543"/>
                    <a:pt x="1" y="1829"/>
                    <a:pt x="179" y="1989"/>
                  </a:cubicBezTo>
                  <a:cubicBezTo>
                    <a:pt x="251" y="2079"/>
                    <a:pt x="375" y="2132"/>
                    <a:pt x="483" y="2132"/>
                  </a:cubicBezTo>
                  <a:cubicBezTo>
                    <a:pt x="590" y="2132"/>
                    <a:pt x="714" y="2079"/>
                    <a:pt x="804" y="1989"/>
                  </a:cubicBezTo>
                  <a:lnTo>
                    <a:pt x="2035" y="758"/>
                  </a:lnTo>
                  <a:cubicBezTo>
                    <a:pt x="2213" y="580"/>
                    <a:pt x="2213" y="294"/>
                    <a:pt x="2035" y="134"/>
                  </a:cubicBezTo>
                  <a:cubicBezTo>
                    <a:pt x="1955" y="45"/>
                    <a:pt x="1843" y="0"/>
                    <a:pt x="1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676025" y="1837775"/>
              <a:ext cx="55775" cy="53325"/>
            </a:xfrm>
            <a:custGeom>
              <a:rect b="b" l="l" r="r" t="t"/>
              <a:pathLst>
                <a:path extrusionOk="0" h="2133" w="2231">
                  <a:moveTo>
                    <a:pt x="1740" y="1"/>
                  </a:moveTo>
                  <a:cubicBezTo>
                    <a:pt x="1629" y="1"/>
                    <a:pt x="1517" y="45"/>
                    <a:pt x="1428" y="135"/>
                  </a:cubicBezTo>
                  <a:lnTo>
                    <a:pt x="179" y="1384"/>
                  </a:lnTo>
                  <a:cubicBezTo>
                    <a:pt x="1" y="1562"/>
                    <a:pt x="1" y="1830"/>
                    <a:pt x="179" y="2008"/>
                  </a:cubicBezTo>
                  <a:cubicBezTo>
                    <a:pt x="268" y="2097"/>
                    <a:pt x="375" y="2133"/>
                    <a:pt x="482" y="2133"/>
                  </a:cubicBezTo>
                  <a:cubicBezTo>
                    <a:pt x="607" y="2133"/>
                    <a:pt x="714" y="2097"/>
                    <a:pt x="803" y="2008"/>
                  </a:cubicBezTo>
                  <a:lnTo>
                    <a:pt x="2052" y="759"/>
                  </a:lnTo>
                  <a:cubicBezTo>
                    <a:pt x="2231" y="581"/>
                    <a:pt x="2231" y="313"/>
                    <a:pt x="2052" y="135"/>
                  </a:cubicBezTo>
                  <a:cubicBezTo>
                    <a:pt x="1963" y="45"/>
                    <a:pt x="1852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4558700" y="1926775"/>
              <a:ext cx="111100" cy="110200"/>
            </a:xfrm>
            <a:custGeom>
              <a:rect b="b" l="l" r="r" t="t"/>
              <a:pathLst>
                <a:path extrusionOk="0" h="4408" w="4444">
                  <a:moveTo>
                    <a:pt x="1" y="0"/>
                  </a:moveTo>
                  <a:lnTo>
                    <a:pt x="1" y="4407"/>
                  </a:lnTo>
                  <a:lnTo>
                    <a:pt x="4444" y="4407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6916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4" y="440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5145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5" y="440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735800" y="1927675"/>
              <a:ext cx="44175" cy="108400"/>
            </a:xfrm>
            <a:custGeom>
              <a:rect b="b" l="l" r="r" t="t"/>
              <a:pathLst>
                <a:path extrusionOk="0" h="4336" w="1767">
                  <a:moveTo>
                    <a:pt x="0" y="0"/>
                  </a:moveTo>
                  <a:lnTo>
                    <a:pt x="0" y="4336"/>
                  </a:lnTo>
                  <a:cubicBezTo>
                    <a:pt x="1000" y="4122"/>
                    <a:pt x="1767" y="3230"/>
                    <a:pt x="1767" y="2177"/>
                  </a:cubicBezTo>
                  <a:cubicBezTo>
                    <a:pt x="1767" y="1106"/>
                    <a:pt x="1000" y="2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4448075" y="1927675"/>
              <a:ext cx="44200" cy="108400"/>
            </a:xfrm>
            <a:custGeom>
              <a:rect b="b" l="l" r="r" t="t"/>
              <a:pathLst>
                <a:path extrusionOk="0" h="4336" w="1768">
                  <a:moveTo>
                    <a:pt x="1767" y="0"/>
                  </a:moveTo>
                  <a:cubicBezTo>
                    <a:pt x="768" y="214"/>
                    <a:pt x="1" y="1106"/>
                    <a:pt x="1" y="2177"/>
                  </a:cubicBezTo>
                  <a:cubicBezTo>
                    <a:pt x="1" y="3230"/>
                    <a:pt x="768" y="4122"/>
                    <a:pt x="1767" y="4336"/>
                  </a:cubicBez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94" name="Google Shape;1194;p38"/>
          <p:cNvSpPr txBox="1"/>
          <p:nvPr>
            <p:ph idx="2" type="title"/>
          </p:nvPr>
        </p:nvSpPr>
        <p:spPr>
          <a:xfrm>
            <a:off x="2144475" y="3937750"/>
            <a:ext cx="2381400" cy="2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CUTE CAT CHARACTERS</a:t>
            </a:r>
            <a:endParaRPr/>
          </a:p>
        </p:txBody>
      </p:sp>
      <p:grpSp>
        <p:nvGrpSpPr>
          <p:cNvPr id="1195" name="Google Shape;1195;p38"/>
          <p:cNvGrpSpPr/>
          <p:nvPr/>
        </p:nvGrpSpPr>
        <p:grpSpPr>
          <a:xfrm flipH="1" rot="10800000">
            <a:off x="3001243" y="3055557"/>
            <a:ext cx="667869" cy="667869"/>
            <a:chOff x="1377750" y="1690325"/>
            <a:chExt cx="771300" cy="771300"/>
          </a:xfrm>
        </p:grpSpPr>
        <p:sp>
          <p:nvSpPr>
            <p:cNvPr id="1196" name="Google Shape;1196;p38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38"/>
          <p:cNvSpPr txBox="1"/>
          <p:nvPr>
            <p:ph idx="1" type="subTitle"/>
          </p:nvPr>
        </p:nvSpPr>
        <p:spPr>
          <a:xfrm>
            <a:off x="2008250" y="4149289"/>
            <a:ext cx="24012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Cats r cute.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38"/>
          <p:cNvSpPr txBox="1"/>
          <p:nvPr>
            <p:ph idx="2" type="title"/>
          </p:nvPr>
        </p:nvSpPr>
        <p:spPr>
          <a:xfrm>
            <a:off x="5026400" y="3937800"/>
            <a:ext cx="2381400" cy="2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BOUNCE</a:t>
            </a:r>
            <a:endParaRPr/>
          </a:p>
        </p:txBody>
      </p:sp>
      <p:sp>
        <p:nvSpPr>
          <p:cNvPr id="1203" name="Google Shape;1203;p38"/>
          <p:cNvSpPr txBox="1"/>
          <p:nvPr>
            <p:ph idx="1" type="subTitle"/>
          </p:nvPr>
        </p:nvSpPr>
        <p:spPr>
          <a:xfrm>
            <a:off x="4745663" y="4282114"/>
            <a:ext cx="24012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Characters bounce when they touch in all mini-games.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46" y="3033603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Reimagining Classic Game Archetypes into PVP</a:t>
            </a:r>
            <a:endParaRPr/>
          </a:p>
        </p:txBody>
      </p:sp>
      <p:sp>
        <p:nvSpPr>
          <p:cNvPr id="1210" name="Google Shape;1210;p39"/>
          <p:cNvSpPr txBox="1"/>
          <p:nvPr>
            <p:ph idx="2" type="title"/>
          </p:nvPr>
        </p:nvSpPr>
        <p:spPr>
          <a:xfrm>
            <a:off x="869825" y="26713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King</a:t>
            </a:r>
            <a:endParaRPr/>
          </a:p>
        </p:txBody>
      </p:sp>
      <p:sp>
        <p:nvSpPr>
          <p:cNvPr id="1211" name="Google Shape;1211;p39"/>
          <p:cNvSpPr txBox="1"/>
          <p:nvPr>
            <p:ph idx="3" type="title"/>
          </p:nvPr>
        </p:nvSpPr>
        <p:spPr>
          <a:xfrm>
            <a:off x="3636550" y="26713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Reveal the Maze</a:t>
            </a:r>
            <a:endParaRPr/>
          </a:p>
        </p:txBody>
      </p:sp>
      <p:sp>
        <p:nvSpPr>
          <p:cNvPr id="1212" name="Google Shape;1212;p39"/>
          <p:cNvSpPr txBox="1"/>
          <p:nvPr>
            <p:ph idx="5" type="title"/>
          </p:nvPr>
        </p:nvSpPr>
        <p:spPr>
          <a:xfrm>
            <a:off x="5877822" y="2671288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 Hero Go</a:t>
            </a:r>
            <a:endParaRPr/>
          </a:p>
        </p:txBody>
      </p:sp>
      <p:pic>
        <p:nvPicPr>
          <p:cNvPr id="1213" name="Google Shape;1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825" y="1189425"/>
            <a:ext cx="2634427" cy="14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8913" y="1222513"/>
            <a:ext cx="2024425" cy="13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012" y="1171315"/>
            <a:ext cx="1803935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6200" y="3129342"/>
            <a:ext cx="1932400" cy="10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39"/>
          <p:cNvSpPr txBox="1"/>
          <p:nvPr>
            <p:ph idx="2" type="title"/>
          </p:nvPr>
        </p:nvSpPr>
        <p:spPr>
          <a:xfrm>
            <a:off x="1441800" y="4231125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Guys</a:t>
            </a:r>
            <a:endParaRPr/>
          </a:p>
        </p:txBody>
      </p:sp>
      <p:pic>
        <p:nvPicPr>
          <p:cNvPr id="1218" name="Google Shape;121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4750" y="3149025"/>
            <a:ext cx="1550300" cy="11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39"/>
          <p:cNvSpPr txBox="1"/>
          <p:nvPr>
            <p:ph idx="5" type="title"/>
          </p:nvPr>
        </p:nvSpPr>
        <p:spPr>
          <a:xfrm>
            <a:off x="4003502" y="4418700"/>
            <a:ext cx="3829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Neketsu Beach Volley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MINI-GAME OVERVIEW</a:t>
            </a:r>
            <a:endParaRPr/>
          </a:p>
        </p:txBody>
      </p:sp>
      <p:sp>
        <p:nvSpPr>
          <p:cNvPr id="1225" name="Google Shape;1225;p40"/>
          <p:cNvSpPr txBox="1"/>
          <p:nvPr>
            <p:ph idx="2" type="title"/>
          </p:nvPr>
        </p:nvSpPr>
        <p:spPr>
          <a:xfrm>
            <a:off x="570600" y="1445125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r>
              <a:rPr lang="en"/>
              <a:t>Jump King</a:t>
            </a:r>
            <a:endParaRPr/>
          </a:p>
        </p:txBody>
      </p:sp>
      <p:sp>
        <p:nvSpPr>
          <p:cNvPr id="1226" name="Google Shape;1226;p40"/>
          <p:cNvSpPr txBox="1"/>
          <p:nvPr>
            <p:ph idx="1" type="subTitle"/>
          </p:nvPr>
        </p:nvSpPr>
        <p:spPr>
          <a:xfrm>
            <a:off x="773927" y="19117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Players jumping upwards as the floor rises. Last one standing wins.</a:t>
            </a:r>
            <a:endParaRPr/>
          </a:p>
        </p:txBody>
      </p:sp>
      <p:sp>
        <p:nvSpPr>
          <p:cNvPr id="1227" name="Google Shape;1227;p40"/>
          <p:cNvSpPr txBox="1"/>
          <p:nvPr>
            <p:ph idx="3" type="title"/>
          </p:nvPr>
        </p:nvSpPr>
        <p:spPr>
          <a:xfrm>
            <a:off x="3379200" y="1445075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Blind Maze</a:t>
            </a:r>
            <a:endParaRPr/>
          </a:p>
        </p:txBody>
      </p:sp>
      <p:sp>
        <p:nvSpPr>
          <p:cNvPr id="1228" name="Google Shape;1228;p40"/>
          <p:cNvSpPr txBox="1"/>
          <p:nvPr>
            <p:ph idx="4" type="subTitle"/>
          </p:nvPr>
        </p:nvSpPr>
        <p:spPr>
          <a:xfrm>
            <a:off x="3379197" y="1815925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Blind ring of vision, </a:t>
            </a:r>
            <a:r>
              <a:rPr lang="en"/>
              <a:t>explore</a:t>
            </a:r>
            <a:r>
              <a:rPr lang="en"/>
              <a:t> mazes to reach the prized fish.</a:t>
            </a:r>
            <a:endParaRPr/>
          </a:p>
        </p:txBody>
      </p:sp>
      <p:sp>
        <p:nvSpPr>
          <p:cNvPr id="1229" name="Google Shape;1229;p40"/>
          <p:cNvSpPr txBox="1"/>
          <p:nvPr>
            <p:ph idx="5" type="title"/>
          </p:nvPr>
        </p:nvSpPr>
        <p:spPr>
          <a:xfrm>
            <a:off x="6187797" y="1445125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Audio Obstacles</a:t>
            </a:r>
            <a:endParaRPr/>
          </a:p>
        </p:txBody>
      </p:sp>
      <p:sp>
        <p:nvSpPr>
          <p:cNvPr id="1230" name="Google Shape;1230;p40"/>
          <p:cNvSpPr txBox="1"/>
          <p:nvPr>
            <p:ph idx="6" type="subTitle"/>
          </p:nvPr>
        </p:nvSpPr>
        <p:spPr>
          <a:xfrm>
            <a:off x="6187798" y="1861988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SCREAM, SCREAM, SCREAM TO JUMP. Don’t get knocked down!</a:t>
            </a:r>
            <a:endParaRPr/>
          </a:p>
        </p:txBody>
      </p:sp>
      <p:sp>
        <p:nvSpPr>
          <p:cNvPr id="1231" name="Google Shape;1231;p40"/>
          <p:cNvSpPr txBox="1"/>
          <p:nvPr>
            <p:ph idx="2" type="title"/>
          </p:nvPr>
        </p:nvSpPr>
        <p:spPr>
          <a:xfrm>
            <a:off x="1974900" y="299545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4.Reverse Tag</a:t>
            </a:r>
            <a:endParaRPr/>
          </a:p>
        </p:txBody>
      </p:sp>
      <p:sp>
        <p:nvSpPr>
          <p:cNvPr id="1232" name="Google Shape;1232;p40"/>
          <p:cNvSpPr txBox="1"/>
          <p:nvPr>
            <p:ph idx="1" type="subTitle"/>
          </p:nvPr>
        </p:nvSpPr>
        <p:spPr>
          <a:xfrm>
            <a:off x="1974902" y="3465775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player holds the prized fish, hold onto it. When timer runs out, last one holding it wins.</a:t>
            </a:r>
            <a:endParaRPr/>
          </a:p>
        </p:txBody>
      </p:sp>
      <p:sp>
        <p:nvSpPr>
          <p:cNvPr id="1233" name="Google Shape;1233;p40"/>
          <p:cNvSpPr txBox="1"/>
          <p:nvPr>
            <p:ph idx="3" type="title"/>
          </p:nvPr>
        </p:nvSpPr>
        <p:spPr>
          <a:xfrm>
            <a:off x="4783500" y="2995400"/>
            <a:ext cx="20061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5.Volleyball</a:t>
            </a:r>
            <a:endParaRPr/>
          </a:p>
        </p:txBody>
      </p:sp>
      <p:sp>
        <p:nvSpPr>
          <p:cNvPr id="1234" name="Google Shape;1234;p40"/>
          <p:cNvSpPr txBox="1"/>
          <p:nvPr>
            <p:ph idx="4" type="subTitle"/>
          </p:nvPr>
        </p:nvSpPr>
        <p:spPr>
          <a:xfrm>
            <a:off x="4783497" y="33662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the ball in the air, the side that drops it loses.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41"/>
          <p:cNvSpPr txBox="1"/>
          <p:nvPr>
            <p:ph type="title"/>
          </p:nvPr>
        </p:nvSpPr>
        <p:spPr>
          <a:xfrm>
            <a:off x="152800" y="2171450"/>
            <a:ext cx="4323000" cy="12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E400"/>
                </a:solidFill>
              </a:rPr>
              <a:t>PORO PARTY</a:t>
            </a:r>
            <a:endParaRPr b="1">
              <a:solidFill>
                <a:srgbClr val="FFE4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Demo/Paper Prototype!</a:t>
            </a:r>
            <a:endParaRPr/>
          </a:p>
        </p:txBody>
      </p:sp>
      <p:grpSp>
        <p:nvGrpSpPr>
          <p:cNvPr id="1240" name="Google Shape;1240;p41"/>
          <p:cNvGrpSpPr/>
          <p:nvPr/>
        </p:nvGrpSpPr>
        <p:grpSpPr>
          <a:xfrm>
            <a:off x="4742501" y="1157337"/>
            <a:ext cx="2996707" cy="2828836"/>
            <a:chOff x="4581506" y="3462908"/>
            <a:chExt cx="1164448" cy="1125547"/>
          </a:xfrm>
        </p:grpSpPr>
        <p:sp>
          <p:nvSpPr>
            <p:cNvPr id="1241" name="Google Shape;1241;p41"/>
            <p:cNvSpPr/>
            <p:nvPr/>
          </p:nvSpPr>
          <p:spPr>
            <a:xfrm>
              <a:off x="4581506" y="3462908"/>
              <a:ext cx="1164448" cy="1125547"/>
            </a:xfrm>
            <a:custGeom>
              <a:rect b="b" l="l" r="r" t="t"/>
              <a:pathLst>
                <a:path extrusionOk="0" h="32608" w="33735">
                  <a:moveTo>
                    <a:pt x="16466" y="1"/>
                  </a:moveTo>
                  <a:cubicBezTo>
                    <a:pt x="12080" y="101"/>
                    <a:pt x="7945" y="1880"/>
                    <a:pt x="4862" y="5038"/>
                  </a:cubicBezTo>
                  <a:cubicBezTo>
                    <a:pt x="1754" y="8171"/>
                    <a:pt x="25" y="12332"/>
                    <a:pt x="0" y="16743"/>
                  </a:cubicBezTo>
                  <a:cubicBezTo>
                    <a:pt x="0" y="16768"/>
                    <a:pt x="0" y="16818"/>
                    <a:pt x="0" y="16868"/>
                  </a:cubicBezTo>
                  <a:lnTo>
                    <a:pt x="0" y="31630"/>
                  </a:lnTo>
                  <a:cubicBezTo>
                    <a:pt x="0" y="32156"/>
                    <a:pt x="426" y="32607"/>
                    <a:pt x="978" y="32607"/>
                  </a:cubicBezTo>
                  <a:lnTo>
                    <a:pt x="32757" y="32607"/>
                  </a:lnTo>
                  <a:cubicBezTo>
                    <a:pt x="33283" y="32607"/>
                    <a:pt x="33735" y="32156"/>
                    <a:pt x="33735" y="31630"/>
                  </a:cubicBezTo>
                  <a:lnTo>
                    <a:pt x="33735" y="16868"/>
                  </a:lnTo>
                  <a:cubicBezTo>
                    <a:pt x="33735" y="14562"/>
                    <a:pt x="33283" y="12332"/>
                    <a:pt x="32381" y="10226"/>
                  </a:cubicBezTo>
                  <a:cubicBezTo>
                    <a:pt x="32206" y="9850"/>
                    <a:pt x="32030" y="9474"/>
                    <a:pt x="31855" y="9149"/>
                  </a:cubicBezTo>
                  <a:cubicBezTo>
                    <a:pt x="31755" y="8923"/>
                    <a:pt x="31629" y="8698"/>
                    <a:pt x="31479" y="8472"/>
                  </a:cubicBezTo>
                  <a:cubicBezTo>
                    <a:pt x="31429" y="8372"/>
                    <a:pt x="31379" y="8271"/>
                    <a:pt x="31329" y="8171"/>
                  </a:cubicBezTo>
                  <a:cubicBezTo>
                    <a:pt x="30752" y="7219"/>
                    <a:pt x="30075" y="6317"/>
                    <a:pt x="29324" y="5489"/>
                  </a:cubicBezTo>
                  <a:cubicBezTo>
                    <a:pt x="29148" y="5314"/>
                    <a:pt x="28973" y="5114"/>
                    <a:pt x="28797" y="4938"/>
                  </a:cubicBezTo>
                  <a:cubicBezTo>
                    <a:pt x="28221" y="4362"/>
                    <a:pt x="27594" y="3835"/>
                    <a:pt x="26943" y="3334"/>
                  </a:cubicBezTo>
                  <a:cubicBezTo>
                    <a:pt x="26742" y="3184"/>
                    <a:pt x="26542" y="3058"/>
                    <a:pt x="26341" y="2908"/>
                  </a:cubicBezTo>
                  <a:cubicBezTo>
                    <a:pt x="25965" y="2657"/>
                    <a:pt x="25614" y="2432"/>
                    <a:pt x="25238" y="2231"/>
                  </a:cubicBezTo>
                  <a:lnTo>
                    <a:pt x="25163" y="2181"/>
                  </a:lnTo>
                  <a:cubicBezTo>
                    <a:pt x="24887" y="2031"/>
                    <a:pt x="24612" y="1880"/>
                    <a:pt x="24361" y="1755"/>
                  </a:cubicBezTo>
                  <a:cubicBezTo>
                    <a:pt x="24211" y="1680"/>
                    <a:pt x="24035" y="1605"/>
                    <a:pt x="23885" y="1530"/>
                  </a:cubicBezTo>
                  <a:cubicBezTo>
                    <a:pt x="23108" y="1179"/>
                    <a:pt x="22306" y="878"/>
                    <a:pt x="21504" y="652"/>
                  </a:cubicBezTo>
                  <a:cubicBezTo>
                    <a:pt x="21379" y="602"/>
                    <a:pt x="21228" y="577"/>
                    <a:pt x="21103" y="552"/>
                  </a:cubicBezTo>
                  <a:cubicBezTo>
                    <a:pt x="21078" y="552"/>
                    <a:pt x="21078" y="527"/>
                    <a:pt x="21078" y="527"/>
                  </a:cubicBezTo>
                  <a:cubicBezTo>
                    <a:pt x="20451" y="377"/>
                    <a:pt x="19800" y="251"/>
                    <a:pt x="19148" y="151"/>
                  </a:cubicBezTo>
                  <a:cubicBezTo>
                    <a:pt x="18998" y="126"/>
                    <a:pt x="18822" y="126"/>
                    <a:pt x="18672" y="101"/>
                  </a:cubicBezTo>
                  <a:cubicBezTo>
                    <a:pt x="18070" y="26"/>
                    <a:pt x="17469" y="1"/>
                    <a:pt x="16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66675">
                <a:schemeClr val="accent5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4623028" y="3496664"/>
              <a:ext cx="1096966" cy="1058030"/>
            </a:xfrm>
            <a:custGeom>
              <a:rect b="b" l="l" r="r" t="t"/>
              <a:pathLst>
                <a:path extrusionOk="0" h="30652" w="31780">
                  <a:moveTo>
                    <a:pt x="15514" y="0"/>
                  </a:moveTo>
                  <a:cubicBezTo>
                    <a:pt x="6943" y="201"/>
                    <a:pt x="50" y="7168"/>
                    <a:pt x="0" y="15765"/>
                  </a:cubicBezTo>
                  <a:cubicBezTo>
                    <a:pt x="0" y="15815"/>
                    <a:pt x="0" y="15865"/>
                    <a:pt x="0" y="15890"/>
                  </a:cubicBezTo>
                  <a:lnTo>
                    <a:pt x="0" y="30652"/>
                  </a:lnTo>
                  <a:lnTo>
                    <a:pt x="31780" y="30652"/>
                  </a:lnTo>
                  <a:lnTo>
                    <a:pt x="31780" y="15890"/>
                  </a:lnTo>
                  <a:cubicBezTo>
                    <a:pt x="31780" y="13659"/>
                    <a:pt x="31304" y="11554"/>
                    <a:pt x="30502" y="9624"/>
                  </a:cubicBezTo>
                  <a:cubicBezTo>
                    <a:pt x="30351" y="9273"/>
                    <a:pt x="30176" y="8948"/>
                    <a:pt x="30000" y="8622"/>
                  </a:cubicBezTo>
                  <a:cubicBezTo>
                    <a:pt x="29900" y="8396"/>
                    <a:pt x="29775" y="8171"/>
                    <a:pt x="29649" y="7970"/>
                  </a:cubicBezTo>
                  <a:cubicBezTo>
                    <a:pt x="29599" y="7870"/>
                    <a:pt x="29549" y="7795"/>
                    <a:pt x="29499" y="7720"/>
                  </a:cubicBezTo>
                  <a:cubicBezTo>
                    <a:pt x="28973" y="6817"/>
                    <a:pt x="28321" y="5965"/>
                    <a:pt x="27619" y="5188"/>
                  </a:cubicBezTo>
                  <a:cubicBezTo>
                    <a:pt x="27444" y="5013"/>
                    <a:pt x="27293" y="4837"/>
                    <a:pt x="27118" y="4662"/>
                  </a:cubicBezTo>
                  <a:cubicBezTo>
                    <a:pt x="26567" y="4110"/>
                    <a:pt x="25990" y="3609"/>
                    <a:pt x="25364" y="3133"/>
                  </a:cubicBezTo>
                  <a:cubicBezTo>
                    <a:pt x="25188" y="3008"/>
                    <a:pt x="24988" y="2882"/>
                    <a:pt x="24812" y="2757"/>
                  </a:cubicBezTo>
                  <a:cubicBezTo>
                    <a:pt x="24486" y="2532"/>
                    <a:pt x="24136" y="2306"/>
                    <a:pt x="23785" y="2105"/>
                  </a:cubicBezTo>
                  <a:cubicBezTo>
                    <a:pt x="23760" y="2105"/>
                    <a:pt x="23735" y="2080"/>
                    <a:pt x="23710" y="2055"/>
                  </a:cubicBezTo>
                  <a:cubicBezTo>
                    <a:pt x="23459" y="1930"/>
                    <a:pt x="23208" y="1780"/>
                    <a:pt x="22933" y="1654"/>
                  </a:cubicBezTo>
                  <a:cubicBezTo>
                    <a:pt x="22782" y="1579"/>
                    <a:pt x="22657" y="1504"/>
                    <a:pt x="22507" y="1454"/>
                  </a:cubicBezTo>
                  <a:cubicBezTo>
                    <a:pt x="21780" y="1103"/>
                    <a:pt x="21028" y="827"/>
                    <a:pt x="20251" y="602"/>
                  </a:cubicBezTo>
                  <a:cubicBezTo>
                    <a:pt x="20126" y="577"/>
                    <a:pt x="20000" y="552"/>
                    <a:pt x="19875" y="501"/>
                  </a:cubicBezTo>
                  <a:cubicBezTo>
                    <a:pt x="19273" y="351"/>
                    <a:pt x="18672" y="226"/>
                    <a:pt x="18045" y="151"/>
                  </a:cubicBezTo>
                  <a:cubicBezTo>
                    <a:pt x="17895" y="126"/>
                    <a:pt x="17745" y="100"/>
                    <a:pt x="17594" y="100"/>
                  </a:cubicBezTo>
                  <a:cubicBezTo>
                    <a:pt x="17018" y="25"/>
                    <a:pt x="16466" y="0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5487203" y="4369507"/>
              <a:ext cx="78769" cy="58473"/>
            </a:xfrm>
            <a:custGeom>
              <a:rect b="b" l="l" r="r" t="t"/>
              <a:pathLst>
                <a:path extrusionOk="0" h="1694" w="2282">
                  <a:moveTo>
                    <a:pt x="2282" y="1"/>
                  </a:moveTo>
                  <a:lnTo>
                    <a:pt x="1" y="101"/>
                  </a:lnTo>
                  <a:lnTo>
                    <a:pt x="928" y="1504"/>
                  </a:lnTo>
                  <a:cubicBezTo>
                    <a:pt x="1020" y="1631"/>
                    <a:pt x="1159" y="1694"/>
                    <a:pt x="1295" y="1694"/>
                  </a:cubicBezTo>
                  <a:cubicBezTo>
                    <a:pt x="1456" y="1694"/>
                    <a:pt x="1612" y="1606"/>
                    <a:pt x="1680" y="1429"/>
                  </a:cubicBezTo>
                  <a:lnTo>
                    <a:pt x="22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4750185" y="4369507"/>
              <a:ext cx="78769" cy="58473"/>
            </a:xfrm>
            <a:custGeom>
              <a:rect b="b" l="l" r="r" t="t"/>
              <a:pathLst>
                <a:path extrusionOk="0" h="1694" w="2282">
                  <a:moveTo>
                    <a:pt x="2281" y="1"/>
                  </a:moveTo>
                  <a:lnTo>
                    <a:pt x="0" y="101"/>
                  </a:lnTo>
                  <a:lnTo>
                    <a:pt x="928" y="1504"/>
                  </a:lnTo>
                  <a:cubicBezTo>
                    <a:pt x="1020" y="1631"/>
                    <a:pt x="1159" y="1694"/>
                    <a:pt x="1295" y="1694"/>
                  </a:cubicBezTo>
                  <a:cubicBezTo>
                    <a:pt x="1456" y="1694"/>
                    <a:pt x="1612" y="1606"/>
                    <a:pt x="1680" y="1429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5159371" y="3496664"/>
              <a:ext cx="2623" cy="897"/>
            </a:xfrm>
            <a:custGeom>
              <a:rect b="b" l="l" r="r" t="t"/>
              <a:pathLst>
                <a:path extrusionOk="0" h="26" w="76">
                  <a:moveTo>
                    <a:pt x="0" y="0"/>
                  </a:moveTo>
                  <a:cubicBezTo>
                    <a:pt x="0" y="25"/>
                    <a:pt x="0" y="25"/>
                    <a:pt x="25" y="25"/>
                  </a:cubicBezTo>
                  <a:cubicBezTo>
                    <a:pt x="50" y="25"/>
                    <a:pt x="50" y="25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5153296" y="3688677"/>
              <a:ext cx="53675" cy="30203"/>
            </a:xfrm>
            <a:custGeom>
              <a:rect b="b" l="l" r="r" t="t"/>
              <a:pathLst>
                <a:path extrusionOk="0" h="875" w="1555">
                  <a:moveTo>
                    <a:pt x="148" y="0"/>
                  </a:moveTo>
                  <a:cubicBezTo>
                    <a:pt x="104" y="0"/>
                    <a:pt x="67" y="28"/>
                    <a:pt x="51" y="76"/>
                  </a:cubicBezTo>
                  <a:cubicBezTo>
                    <a:pt x="1" y="152"/>
                    <a:pt x="26" y="227"/>
                    <a:pt x="101" y="252"/>
                  </a:cubicBezTo>
                  <a:lnTo>
                    <a:pt x="1329" y="853"/>
                  </a:lnTo>
                  <a:cubicBezTo>
                    <a:pt x="1351" y="868"/>
                    <a:pt x="1373" y="874"/>
                    <a:pt x="1394" y="874"/>
                  </a:cubicBezTo>
                  <a:cubicBezTo>
                    <a:pt x="1444" y="874"/>
                    <a:pt x="1487" y="839"/>
                    <a:pt x="1504" y="803"/>
                  </a:cubicBezTo>
                  <a:cubicBezTo>
                    <a:pt x="1555" y="728"/>
                    <a:pt x="1504" y="653"/>
                    <a:pt x="1454" y="603"/>
                  </a:cubicBezTo>
                  <a:lnTo>
                    <a:pt x="226" y="26"/>
                  </a:lnTo>
                  <a:cubicBezTo>
                    <a:pt x="200" y="8"/>
                    <a:pt x="173" y="0"/>
                    <a:pt x="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5193956" y="3621751"/>
              <a:ext cx="52812" cy="30099"/>
            </a:xfrm>
            <a:custGeom>
              <a:rect b="b" l="l" r="r" t="t"/>
              <a:pathLst>
                <a:path extrusionOk="0" h="872" w="1530">
                  <a:moveTo>
                    <a:pt x="171" y="1"/>
                  </a:moveTo>
                  <a:cubicBezTo>
                    <a:pt x="116" y="1"/>
                    <a:pt x="69" y="29"/>
                    <a:pt x="51" y="85"/>
                  </a:cubicBezTo>
                  <a:cubicBezTo>
                    <a:pt x="1" y="161"/>
                    <a:pt x="26" y="236"/>
                    <a:pt x="101" y="261"/>
                  </a:cubicBezTo>
                  <a:lnTo>
                    <a:pt x="1329" y="862"/>
                  </a:lnTo>
                  <a:cubicBezTo>
                    <a:pt x="1348" y="869"/>
                    <a:pt x="1366" y="872"/>
                    <a:pt x="1384" y="872"/>
                  </a:cubicBezTo>
                  <a:cubicBezTo>
                    <a:pt x="1439" y="872"/>
                    <a:pt x="1486" y="844"/>
                    <a:pt x="1504" y="787"/>
                  </a:cubicBezTo>
                  <a:cubicBezTo>
                    <a:pt x="1529" y="737"/>
                    <a:pt x="1504" y="662"/>
                    <a:pt x="1454" y="612"/>
                  </a:cubicBezTo>
                  <a:lnTo>
                    <a:pt x="226" y="10"/>
                  </a:lnTo>
                  <a:cubicBezTo>
                    <a:pt x="207" y="4"/>
                    <a:pt x="189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125615" y="3586303"/>
              <a:ext cx="26855" cy="53433"/>
            </a:xfrm>
            <a:custGeom>
              <a:rect b="b" l="l" r="r" t="t"/>
              <a:pathLst>
                <a:path extrusionOk="0" h="1548" w="778">
                  <a:moveTo>
                    <a:pt x="156" y="0"/>
                  </a:moveTo>
                  <a:cubicBezTo>
                    <a:pt x="138" y="0"/>
                    <a:pt x="120" y="3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1" y="1520"/>
                    <a:pt x="568" y="1548"/>
                    <a:pt x="622" y="1548"/>
                  </a:cubicBezTo>
                  <a:cubicBezTo>
                    <a:pt x="640" y="1548"/>
                    <a:pt x="658" y="1545"/>
                    <a:pt x="677" y="1539"/>
                  </a:cubicBezTo>
                  <a:cubicBezTo>
                    <a:pt x="752" y="1513"/>
                    <a:pt x="778" y="1438"/>
                    <a:pt x="752" y="1363"/>
                  </a:cubicBezTo>
                  <a:lnTo>
                    <a:pt x="276" y="85"/>
                  </a:lnTo>
                  <a:cubicBezTo>
                    <a:pt x="257" y="29"/>
                    <a:pt x="21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5244142" y="3549094"/>
              <a:ext cx="26855" cy="53364"/>
            </a:xfrm>
            <a:custGeom>
              <a:rect b="b" l="l" r="r" t="t"/>
              <a:pathLst>
                <a:path extrusionOk="0" h="1546" w="778">
                  <a:moveTo>
                    <a:pt x="171" y="1"/>
                  </a:moveTo>
                  <a:cubicBezTo>
                    <a:pt x="154" y="1"/>
                    <a:pt x="138" y="4"/>
                    <a:pt x="126" y="10"/>
                  </a:cubicBezTo>
                  <a:cubicBezTo>
                    <a:pt x="50" y="35"/>
                    <a:pt x="0" y="110"/>
                    <a:pt x="25" y="185"/>
                  </a:cubicBezTo>
                  <a:lnTo>
                    <a:pt x="501" y="1464"/>
                  </a:lnTo>
                  <a:cubicBezTo>
                    <a:pt x="522" y="1505"/>
                    <a:pt x="576" y="1546"/>
                    <a:pt x="636" y="1546"/>
                  </a:cubicBezTo>
                  <a:cubicBezTo>
                    <a:pt x="649" y="1546"/>
                    <a:pt x="663" y="1543"/>
                    <a:pt x="677" y="1539"/>
                  </a:cubicBezTo>
                  <a:cubicBezTo>
                    <a:pt x="752" y="1514"/>
                    <a:pt x="777" y="1439"/>
                    <a:pt x="752" y="1363"/>
                  </a:cubicBezTo>
                  <a:lnTo>
                    <a:pt x="301" y="85"/>
                  </a:lnTo>
                  <a:cubicBezTo>
                    <a:pt x="282" y="29"/>
                    <a:pt x="221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350520" y="3654748"/>
              <a:ext cx="26855" cy="53330"/>
            </a:xfrm>
            <a:custGeom>
              <a:rect b="b" l="l" r="r" t="t"/>
              <a:pathLst>
                <a:path extrusionOk="0" h="1545" w="778">
                  <a:moveTo>
                    <a:pt x="142" y="0"/>
                  </a:moveTo>
                  <a:cubicBezTo>
                    <a:pt x="129" y="0"/>
                    <a:pt x="115" y="2"/>
                    <a:pt x="101" y="7"/>
                  </a:cubicBezTo>
                  <a:cubicBezTo>
                    <a:pt x="26" y="32"/>
                    <a:pt x="1" y="107"/>
                    <a:pt x="26" y="182"/>
                  </a:cubicBezTo>
                  <a:lnTo>
                    <a:pt x="502" y="1460"/>
                  </a:lnTo>
                  <a:cubicBezTo>
                    <a:pt x="521" y="1517"/>
                    <a:pt x="568" y="1545"/>
                    <a:pt x="622" y="1545"/>
                  </a:cubicBezTo>
                  <a:cubicBezTo>
                    <a:pt x="640" y="1545"/>
                    <a:pt x="659" y="1542"/>
                    <a:pt x="678" y="1536"/>
                  </a:cubicBezTo>
                  <a:cubicBezTo>
                    <a:pt x="753" y="1510"/>
                    <a:pt x="778" y="1435"/>
                    <a:pt x="753" y="1360"/>
                  </a:cubicBezTo>
                  <a:lnTo>
                    <a:pt x="277" y="82"/>
                  </a:lnTo>
                  <a:cubicBezTo>
                    <a:pt x="256" y="41"/>
                    <a:pt x="202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079778" y="3529489"/>
              <a:ext cx="51051" cy="32964"/>
            </a:xfrm>
            <a:custGeom>
              <a:rect b="b" l="l" r="r" t="t"/>
              <a:pathLst>
                <a:path extrusionOk="0" h="955" w="1479">
                  <a:moveTo>
                    <a:pt x="1339" y="1"/>
                  </a:moveTo>
                  <a:cubicBezTo>
                    <a:pt x="1317" y="1"/>
                    <a:pt x="1296" y="9"/>
                    <a:pt x="1278" y="27"/>
                  </a:cubicBezTo>
                  <a:lnTo>
                    <a:pt x="101" y="703"/>
                  </a:lnTo>
                  <a:cubicBezTo>
                    <a:pt x="25" y="728"/>
                    <a:pt x="0" y="829"/>
                    <a:pt x="50" y="879"/>
                  </a:cubicBezTo>
                  <a:cubicBezTo>
                    <a:pt x="67" y="927"/>
                    <a:pt x="104" y="955"/>
                    <a:pt x="148" y="955"/>
                  </a:cubicBezTo>
                  <a:cubicBezTo>
                    <a:pt x="173" y="955"/>
                    <a:pt x="199" y="947"/>
                    <a:pt x="226" y="929"/>
                  </a:cubicBezTo>
                  <a:lnTo>
                    <a:pt x="1404" y="252"/>
                  </a:lnTo>
                  <a:cubicBezTo>
                    <a:pt x="1479" y="227"/>
                    <a:pt x="1479" y="127"/>
                    <a:pt x="1454" y="77"/>
                  </a:cubicBezTo>
                  <a:cubicBezTo>
                    <a:pt x="1422" y="28"/>
                    <a:pt x="1379" y="1"/>
                    <a:pt x="1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201757" y="3500116"/>
              <a:ext cx="44148" cy="23437"/>
            </a:xfrm>
            <a:custGeom>
              <a:rect b="b" l="l" r="r" t="t"/>
              <a:pathLst>
                <a:path extrusionOk="0" h="679" w="1279">
                  <a:moveTo>
                    <a:pt x="827" y="0"/>
                  </a:moveTo>
                  <a:lnTo>
                    <a:pt x="75" y="427"/>
                  </a:lnTo>
                  <a:cubicBezTo>
                    <a:pt x="25" y="452"/>
                    <a:pt x="0" y="502"/>
                    <a:pt x="0" y="552"/>
                  </a:cubicBezTo>
                  <a:cubicBezTo>
                    <a:pt x="0" y="577"/>
                    <a:pt x="0" y="577"/>
                    <a:pt x="25" y="602"/>
                  </a:cubicBezTo>
                  <a:cubicBezTo>
                    <a:pt x="58" y="651"/>
                    <a:pt x="100" y="678"/>
                    <a:pt x="140" y="678"/>
                  </a:cubicBezTo>
                  <a:cubicBezTo>
                    <a:pt x="162" y="678"/>
                    <a:pt x="183" y="670"/>
                    <a:pt x="201" y="652"/>
                  </a:cubicBezTo>
                  <a:lnTo>
                    <a:pt x="1278" y="51"/>
                  </a:lnTo>
                  <a:cubicBezTo>
                    <a:pt x="1128" y="26"/>
                    <a:pt x="97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273550" y="3647154"/>
              <a:ext cx="51949" cy="32964"/>
            </a:xfrm>
            <a:custGeom>
              <a:rect b="b" l="l" r="r" t="t"/>
              <a:pathLst>
                <a:path extrusionOk="0" h="955" w="1505">
                  <a:moveTo>
                    <a:pt x="1345" y="0"/>
                  </a:moveTo>
                  <a:cubicBezTo>
                    <a:pt x="1320" y="0"/>
                    <a:pt x="1296" y="8"/>
                    <a:pt x="1279" y="26"/>
                  </a:cubicBezTo>
                  <a:lnTo>
                    <a:pt x="101" y="703"/>
                  </a:lnTo>
                  <a:cubicBezTo>
                    <a:pt x="25" y="728"/>
                    <a:pt x="0" y="828"/>
                    <a:pt x="50" y="878"/>
                  </a:cubicBezTo>
                  <a:cubicBezTo>
                    <a:pt x="67" y="927"/>
                    <a:pt x="114" y="955"/>
                    <a:pt x="159" y="955"/>
                  </a:cubicBezTo>
                  <a:cubicBezTo>
                    <a:pt x="184" y="955"/>
                    <a:pt x="208" y="946"/>
                    <a:pt x="226" y="928"/>
                  </a:cubicBezTo>
                  <a:lnTo>
                    <a:pt x="1404" y="252"/>
                  </a:lnTo>
                  <a:cubicBezTo>
                    <a:pt x="1479" y="202"/>
                    <a:pt x="1504" y="126"/>
                    <a:pt x="1454" y="76"/>
                  </a:cubicBezTo>
                  <a:cubicBezTo>
                    <a:pt x="1438" y="28"/>
                    <a:pt x="1390" y="0"/>
                    <a:pt x="1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306409" y="3513957"/>
              <a:ext cx="15602" cy="9596"/>
            </a:xfrm>
            <a:custGeom>
              <a:rect b="b" l="l" r="r" t="t"/>
              <a:pathLst>
                <a:path extrusionOk="0" h="278" w="452">
                  <a:moveTo>
                    <a:pt x="76" y="0"/>
                  </a:moveTo>
                  <a:lnTo>
                    <a:pt x="51" y="26"/>
                  </a:lnTo>
                  <a:cubicBezTo>
                    <a:pt x="26" y="51"/>
                    <a:pt x="1" y="101"/>
                    <a:pt x="1" y="151"/>
                  </a:cubicBezTo>
                  <a:cubicBezTo>
                    <a:pt x="1" y="176"/>
                    <a:pt x="1" y="176"/>
                    <a:pt x="1" y="201"/>
                  </a:cubicBezTo>
                  <a:cubicBezTo>
                    <a:pt x="33" y="250"/>
                    <a:pt x="76" y="277"/>
                    <a:pt x="122" y="277"/>
                  </a:cubicBezTo>
                  <a:cubicBezTo>
                    <a:pt x="148" y="277"/>
                    <a:pt x="175" y="269"/>
                    <a:pt x="201" y="251"/>
                  </a:cubicBezTo>
                  <a:lnTo>
                    <a:pt x="452" y="101"/>
                  </a:lnTo>
                  <a:cubicBezTo>
                    <a:pt x="327" y="76"/>
                    <a:pt x="201" y="51"/>
                    <a:pt x="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5159371" y="3560657"/>
              <a:ext cx="56264" cy="12150"/>
            </a:xfrm>
            <a:custGeom>
              <a:rect b="b" l="l" r="r" t="t"/>
              <a:pathLst>
                <a:path extrusionOk="0" h="352" w="1630">
                  <a:moveTo>
                    <a:pt x="150" y="1"/>
                  </a:moveTo>
                  <a:cubicBezTo>
                    <a:pt x="75" y="1"/>
                    <a:pt x="0" y="76"/>
                    <a:pt x="0" y="151"/>
                  </a:cubicBezTo>
                  <a:cubicBezTo>
                    <a:pt x="0" y="226"/>
                    <a:pt x="50" y="277"/>
                    <a:pt x="125" y="277"/>
                  </a:cubicBezTo>
                  <a:lnTo>
                    <a:pt x="1479" y="352"/>
                  </a:lnTo>
                  <a:cubicBezTo>
                    <a:pt x="1554" y="352"/>
                    <a:pt x="1629" y="302"/>
                    <a:pt x="1629" y="226"/>
                  </a:cubicBezTo>
                  <a:cubicBezTo>
                    <a:pt x="1629" y="151"/>
                    <a:pt x="1579" y="76"/>
                    <a:pt x="1504" y="76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5227713" y="3718119"/>
              <a:ext cx="57126" cy="12150"/>
            </a:xfrm>
            <a:custGeom>
              <a:rect b="b" l="l" r="r" t="t"/>
              <a:pathLst>
                <a:path extrusionOk="0" h="352" w="1655">
                  <a:moveTo>
                    <a:pt x="150" y="0"/>
                  </a:moveTo>
                  <a:cubicBezTo>
                    <a:pt x="75" y="0"/>
                    <a:pt x="25" y="75"/>
                    <a:pt x="0" y="151"/>
                  </a:cubicBezTo>
                  <a:cubicBezTo>
                    <a:pt x="0" y="226"/>
                    <a:pt x="75" y="276"/>
                    <a:pt x="150" y="276"/>
                  </a:cubicBezTo>
                  <a:lnTo>
                    <a:pt x="1504" y="351"/>
                  </a:lnTo>
                  <a:cubicBezTo>
                    <a:pt x="1579" y="351"/>
                    <a:pt x="1629" y="301"/>
                    <a:pt x="1654" y="226"/>
                  </a:cubicBezTo>
                  <a:cubicBezTo>
                    <a:pt x="1654" y="151"/>
                    <a:pt x="1579" y="75"/>
                    <a:pt x="1504" y="75"/>
                  </a:cubicBezTo>
                  <a:lnTo>
                    <a:pt x="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308998" y="3593378"/>
              <a:ext cx="56264" cy="11460"/>
            </a:xfrm>
            <a:custGeom>
              <a:rect b="b" l="l" r="r" t="t"/>
              <a:pathLst>
                <a:path extrusionOk="0" h="332" w="1630">
                  <a:moveTo>
                    <a:pt x="121" y="0"/>
                  </a:moveTo>
                  <a:cubicBezTo>
                    <a:pt x="57" y="0"/>
                    <a:pt x="1" y="65"/>
                    <a:pt x="1" y="131"/>
                  </a:cubicBezTo>
                  <a:cubicBezTo>
                    <a:pt x="1" y="206"/>
                    <a:pt x="51" y="256"/>
                    <a:pt x="126" y="256"/>
                  </a:cubicBezTo>
                  <a:lnTo>
                    <a:pt x="1480" y="331"/>
                  </a:lnTo>
                  <a:cubicBezTo>
                    <a:pt x="1555" y="331"/>
                    <a:pt x="1630" y="281"/>
                    <a:pt x="1630" y="206"/>
                  </a:cubicBezTo>
                  <a:cubicBezTo>
                    <a:pt x="1630" y="131"/>
                    <a:pt x="1580" y="55"/>
                    <a:pt x="1505" y="55"/>
                  </a:cubicBezTo>
                  <a:lnTo>
                    <a:pt x="151" y="5"/>
                  </a:lnTo>
                  <a:cubicBezTo>
                    <a:pt x="141" y="2"/>
                    <a:pt x="131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065074" y="3654955"/>
              <a:ext cx="57126" cy="11287"/>
            </a:xfrm>
            <a:custGeom>
              <a:rect b="b" l="l" r="r" t="t"/>
              <a:pathLst>
                <a:path extrusionOk="0" h="327" w="1655">
                  <a:moveTo>
                    <a:pt x="151" y="1"/>
                  </a:moveTo>
                  <a:cubicBezTo>
                    <a:pt x="75" y="1"/>
                    <a:pt x="25" y="51"/>
                    <a:pt x="25" y="126"/>
                  </a:cubicBezTo>
                  <a:cubicBezTo>
                    <a:pt x="0" y="201"/>
                    <a:pt x="75" y="251"/>
                    <a:pt x="151" y="276"/>
                  </a:cubicBezTo>
                  <a:lnTo>
                    <a:pt x="1504" y="327"/>
                  </a:lnTo>
                  <a:cubicBezTo>
                    <a:pt x="1579" y="327"/>
                    <a:pt x="1654" y="276"/>
                    <a:pt x="1654" y="201"/>
                  </a:cubicBezTo>
                  <a:cubicBezTo>
                    <a:pt x="1654" y="126"/>
                    <a:pt x="1604" y="51"/>
                    <a:pt x="1529" y="5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420622" y="4262783"/>
              <a:ext cx="53640" cy="30099"/>
            </a:xfrm>
            <a:custGeom>
              <a:rect b="b" l="l" r="r" t="t"/>
              <a:pathLst>
                <a:path extrusionOk="0" h="872" w="1554">
                  <a:moveTo>
                    <a:pt x="170" y="0"/>
                  </a:moveTo>
                  <a:cubicBezTo>
                    <a:pt x="116" y="0"/>
                    <a:pt x="69" y="29"/>
                    <a:pt x="50" y="85"/>
                  </a:cubicBezTo>
                  <a:cubicBezTo>
                    <a:pt x="0" y="135"/>
                    <a:pt x="25" y="235"/>
                    <a:pt x="100" y="260"/>
                  </a:cubicBezTo>
                  <a:lnTo>
                    <a:pt x="1328" y="862"/>
                  </a:lnTo>
                  <a:cubicBezTo>
                    <a:pt x="1347" y="868"/>
                    <a:pt x="1366" y="871"/>
                    <a:pt x="1384" y="871"/>
                  </a:cubicBezTo>
                  <a:cubicBezTo>
                    <a:pt x="1438" y="871"/>
                    <a:pt x="1485" y="843"/>
                    <a:pt x="1504" y="787"/>
                  </a:cubicBezTo>
                  <a:cubicBezTo>
                    <a:pt x="1554" y="737"/>
                    <a:pt x="1504" y="636"/>
                    <a:pt x="1454" y="611"/>
                  </a:cubicBezTo>
                  <a:lnTo>
                    <a:pt x="226" y="10"/>
                  </a:lnTo>
                  <a:cubicBezTo>
                    <a:pt x="207" y="4"/>
                    <a:pt x="188" y="0"/>
                    <a:pt x="17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5433566" y="4382174"/>
              <a:ext cx="26855" cy="53330"/>
            </a:xfrm>
            <a:custGeom>
              <a:rect b="b" l="l" r="r" t="t"/>
              <a:pathLst>
                <a:path extrusionOk="0" h="1545" w="778">
                  <a:moveTo>
                    <a:pt x="171" y="0"/>
                  </a:moveTo>
                  <a:cubicBezTo>
                    <a:pt x="154" y="0"/>
                    <a:pt x="139" y="3"/>
                    <a:pt x="126" y="9"/>
                  </a:cubicBezTo>
                  <a:cubicBezTo>
                    <a:pt x="51" y="35"/>
                    <a:pt x="1" y="110"/>
                    <a:pt x="26" y="185"/>
                  </a:cubicBezTo>
                  <a:lnTo>
                    <a:pt x="502" y="1463"/>
                  </a:lnTo>
                  <a:cubicBezTo>
                    <a:pt x="523" y="1504"/>
                    <a:pt x="577" y="1545"/>
                    <a:pt x="637" y="1545"/>
                  </a:cubicBezTo>
                  <a:cubicBezTo>
                    <a:pt x="650" y="1545"/>
                    <a:pt x="664" y="1543"/>
                    <a:pt x="678" y="1538"/>
                  </a:cubicBezTo>
                  <a:cubicBezTo>
                    <a:pt x="753" y="1513"/>
                    <a:pt x="778" y="1438"/>
                    <a:pt x="753" y="1363"/>
                  </a:cubicBezTo>
                  <a:lnTo>
                    <a:pt x="302" y="85"/>
                  </a:lnTo>
                  <a:cubicBezTo>
                    <a:pt x="283" y="28"/>
                    <a:pt x="222" y="0"/>
                    <a:pt x="1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5552956" y="4344206"/>
              <a:ext cx="26855" cy="53330"/>
            </a:xfrm>
            <a:custGeom>
              <a:rect b="b" l="l" r="r" t="t"/>
              <a:pathLst>
                <a:path extrusionOk="0" h="1545" w="778">
                  <a:moveTo>
                    <a:pt x="142" y="0"/>
                  </a:moveTo>
                  <a:cubicBezTo>
                    <a:pt x="128" y="0"/>
                    <a:pt x="115" y="2"/>
                    <a:pt x="101" y="7"/>
                  </a:cubicBezTo>
                  <a:cubicBezTo>
                    <a:pt x="26" y="32"/>
                    <a:pt x="1" y="107"/>
                    <a:pt x="26" y="182"/>
                  </a:cubicBezTo>
                  <a:lnTo>
                    <a:pt x="502" y="1460"/>
                  </a:lnTo>
                  <a:cubicBezTo>
                    <a:pt x="521" y="1517"/>
                    <a:pt x="568" y="1545"/>
                    <a:pt x="622" y="1545"/>
                  </a:cubicBezTo>
                  <a:cubicBezTo>
                    <a:pt x="640" y="1545"/>
                    <a:pt x="659" y="1542"/>
                    <a:pt x="677" y="1536"/>
                  </a:cubicBezTo>
                  <a:cubicBezTo>
                    <a:pt x="727" y="1510"/>
                    <a:pt x="778" y="1435"/>
                    <a:pt x="753" y="1360"/>
                  </a:cubicBezTo>
                  <a:lnTo>
                    <a:pt x="276" y="82"/>
                  </a:lnTo>
                  <a:cubicBezTo>
                    <a:pt x="256" y="41"/>
                    <a:pt x="202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5387729" y="4325050"/>
              <a:ext cx="51949" cy="32895"/>
            </a:xfrm>
            <a:custGeom>
              <a:rect b="b" l="l" r="r" t="t"/>
              <a:pathLst>
                <a:path extrusionOk="0" h="953" w="1505">
                  <a:moveTo>
                    <a:pt x="1328" y="1"/>
                  </a:moveTo>
                  <a:cubicBezTo>
                    <a:pt x="1309" y="1"/>
                    <a:pt x="1292" y="4"/>
                    <a:pt x="1279" y="10"/>
                  </a:cubicBezTo>
                  <a:lnTo>
                    <a:pt x="101" y="712"/>
                  </a:lnTo>
                  <a:cubicBezTo>
                    <a:pt x="26" y="737"/>
                    <a:pt x="1" y="812"/>
                    <a:pt x="51" y="888"/>
                  </a:cubicBezTo>
                  <a:cubicBezTo>
                    <a:pt x="67" y="935"/>
                    <a:pt x="113" y="953"/>
                    <a:pt x="157" y="953"/>
                  </a:cubicBezTo>
                  <a:cubicBezTo>
                    <a:pt x="183" y="953"/>
                    <a:pt x="208" y="947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4" y="136"/>
                    <a:pt x="1454" y="60"/>
                  </a:cubicBezTo>
                  <a:cubicBezTo>
                    <a:pt x="1436" y="24"/>
                    <a:pt x="1377" y="1"/>
                    <a:pt x="1328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5509708" y="4286116"/>
              <a:ext cx="51086" cy="32895"/>
            </a:xfrm>
            <a:custGeom>
              <a:rect b="b" l="l" r="r" t="t"/>
              <a:pathLst>
                <a:path extrusionOk="0" h="953" w="1480">
                  <a:moveTo>
                    <a:pt x="1314" y="1"/>
                  </a:moveTo>
                  <a:cubicBezTo>
                    <a:pt x="1294" y="1"/>
                    <a:pt x="1274" y="4"/>
                    <a:pt x="1254" y="11"/>
                  </a:cubicBezTo>
                  <a:lnTo>
                    <a:pt x="76" y="712"/>
                  </a:lnTo>
                  <a:cubicBezTo>
                    <a:pt x="26" y="737"/>
                    <a:pt x="0" y="813"/>
                    <a:pt x="26" y="888"/>
                  </a:cubicBezTo>
                  <a:cubicBezTo>
                    <a:pt x="57" y="935"/>
                    <a:pt x="99" y="953"/>
                    <a:pt x="145" y="953"/>
                  </a:cubicBezTo>
                  <a:cubicBezTo>
                    <a:pt x="171" y="953"/>
                    <a:pt x="199" y="947"/>
                    <a:pt x="226" y="938"/>
                  </a:cubicBezTo>
                  <a:lnTo>
                    <a:pt x="1404" y="261"/>
                  </a:lnTo>
                  <a:cubicBezTo>
                    <a:pt x="1454" y="211"/>
                    <a:pt x="1479" y="136"/>
                    <a:pt x="1454" y="61"/>
                  </a:cubicBezTo>
                  <a:cubicBezTo>
                    <a:pt x="1417" y="24"/>
                    <a:pt x="1367" y="1"/>
                    <a:pt x="1314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613532" y="4286116"/>
              <a:ext cx="51914" cy="32895"/>
            </a:xfrm>
            <a:custGeom>
              <a:rect b="b" l="l" r="r" t="t"/>
              <a:pathLst>
                <a:path extrusionOk="0" h="953" w="1504">
                  <a:moveTo>
                    <a:pt x="1327" y="1"/>
                  </a:moveTo>
                  <a:cubicBezTo>
                    <a:pt x="1309" y="1"/>
                    <a:pt x="1292" y="4"/>
                    <a:pt x="1278" y="11"/>
                  </a:cubicBezTo>
                  <a:lnTo>
                    <a:pt x="100" y="712"/>
                  </a:lnTo>
                  <a:cubicBezTo>
                    <a:pt x="25" y="737"/>
                    <a:pt x="0" y="813"/>
                    <a:pt x="50" y="888"/>
                  </a:cubicBezTo>
                  <a:cubicBezTo>
                    <a:pt x="66" y="935"/>
                    <a:pt x="102" y="953"/>
                    <a:pt x="145" y="953"/>
                  </a:cubicBezTo>
                  <a:cubicBezTo>
                    <a:pt x="171" y="953"/>
                    <a:pt x="198" y="947"/>
                    <a:pt x="226" y="938"/>
                  </a:cubicBezTo>
                  <a:lnTo>
                    <a:pt x="1404" y="261"/>
                  </a:lnTo>
                  <a:cubicBezTo>
                    <a:pt x="1479" y="211"/>
                    <a:pt x="1504" y="136"/>
                    <a:pt x="1454" y="61"/>
                  </a:cubicBezTo>
                  <a:cubicBezTo>
                    <a:pt x="1435" y="24"/>
                    <a:pt x="1377" y="1"/>
                    <a:pt x="1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5467322" y="4356528"/>
              <a:ext cx="57126" cy="11460"/>
            </a:xfrm>
            <a:custGeom>
              <a:rect b="b" l="l" r="r" t="t"/>
              <a:pathLst>
                <a:path extrusionOk="0" h="332" w="1655">
                  <a:moveTo>
                    <a:pt x="151" y="1"/>
                  </a:moveTo>
                  <a:cubicBezTo>
                    <a:pt x="76" y="1"/>
                    <a:pt x="0" y="51"/>
                    <a:pt x="0" y="126"/>
                  </a:cubicBezTo>
                  <a:cubicBezTo>
                    <a:pt x="0" y="201"/>
                    <a:pt x="51" y="276"/>
                    <a:pt x="126" y="276"/>
                  </a:cubicBezTo>
                  <a:lnTo>
                    <a:pt x="1504" y="326"/>
                  </a:lnTo>
                  <a:cubicBezTo>
                    <a:pt x="1514" y="330"/>
                    <a:pt x="1524" y="331"/>
                    <a:pt x="1533" y="331"/>
                  </a:cubicBezTo>
                  <a:cubicBezTo>
                    <a:pt x="1592" y="331"/>
                    <a:pt x="1629" y="266"/>
                    <a:pt x="1629" y="201"/>
                  </a:cubicBezTo>
                  <a:cubicBezTo>
                    <a:pt x="1655" y="126"/>
                    <a:pt x="1579" y="76"/>
                    <a:pt x="1504" y="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5616983" y="4388525"/>
              <a:ext cx="57126" cy="12150"/>
            </a:xfrm>
            <a:custGeom>
              <a:rect b="b" l="l" r="r" t="t"/>
              <a:pathLst>
                <a:path extrusionOk="0" h="352" w="1655">
                  <a:moveTo>
                    <a:pt x="151" y="1"/>
                  </a:moveTo>
                  <a:cubicBezTo>
                    <a:pt x="75" y="1"/>
                    <a:pt x="0" y="51"/>
                    <a:pt x="0" y="126"/>
                  </a:cubicBezTo>
                  <a:cubicBezTo>
                    <a:pt x="0" y="201"/>
                    <a:pt x="50" y="277"/>
                    <a:pt x="126" y="277"/>
                  </a:cubicBezTo>
                  <a:lnTo>
                    <a:pt x="1504" y="352"/>
                  </a:lnTo>
                  <a:cubicBezTo>
                    <a:pt x="1579" y="352"/>
                    <a:pt x="1629" y="277"/>
                    <a:pt x="1629" y="226"/>
                  </a:cubicBezTo>
                  <a:cubicBezTo>
                    <a:pt x="1654" y="151"/>
                    <a:pt x="1579" y="76"/>
                    <a:pt x="1504" y="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4952618" y="4390285"/>
              <a:ext cx="30306" cy="22505"/>
            </a:xfrm>
            <a:custGeom>
              <a:rect b="b" l="l" r="r" t="t"/>
              <a:pathLst>
                <a:path extrusionOk="0" h="652" w="878">
                  <a:moveTo>
                    <a:pt x="0" y="0"/>
                  </a:moveTo>
                  <a:lnTo>
                    <a:pt x="0" y="301"/>
                  </a:lnTo>
                  <a:lnTo>
                    <a:pt x="677" y="652"/>
                  </a:lnTo>
                  <a:lnTo>
                    <a:pt x="727" y="652"/>
                  </a:lnTo>
                  <a:cubicBezTo>
                    <a:pt x="777" y="652"/>
                    <a:pt x="827" y="627"/>
                    <a:pt x="852" y="577"/>
                  </a:cubicBezTo>
                  <a:cubicBezTo>
                    <a:pt x="877" y="501"/>
                    <a:pt x="852" y="426"/>
                    <a:pt x="802" y="4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4641184" y="4316007"/>
              <a:ext cx="52812" cy="30030"/>
            </a:xfrm>
            <a:custGeom>
              <a:rect b="b" l="l" r="r" t="t"/>
              <a:pathLst>
                <a:path extrusionOk="0" h="870" w="1530">
                  <a:moveTo>
                    <a:pt x="161" y="1"/>
                  </a:moveTo>
                  <a:cubicBezTo>
                    <a:pt x="109" y="1"/>
                    <a:pt x="61" y="36"/>
                    <a:pt x="25" y="72"/>
                  </a:cubicBezTo>
                  <a:cubicBezTo>
                    <a:pt x="0" y="147"/>
                    <a:pt x="25" y="222"/>
                    <a:pt x="101" y="272"/>
                  </a:cubicBezTo>
                  <a:lnTo>
                    <a:pt x="1329" y="849"/>
                  </a:lnTo>
                  <a:cubicBezTo>
                    <a:pt x="1343" y="863"/>
                    <a:pt x="1362" y="870"/>
                    <a:pt x="1383" y="870"/>
                  </a:cubicBezTo>
                  <a:cubicBezTo>
                    <a:pt x="1431" y="870"/>
                    <a:pt x="1486" y="834"/>
                    <a:pt x="1504" y="799"/>
                  </a:cubicBezTo>
                  <a:cubicBezTo>
                    <a:pt x="1529" y="723"/>
                    <a:pt x="1504" y="648"/>
                    <a:pt x="1454" y="623"/>
                  </a:cubicBezTo>
                  <a:lnTo>
                    <a:pt x="226" y="22"/>
                  </a:lnTo>
                  <a:cubicBezTo>
                    <a:pt x="204" y="7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4691370" y="4242867"/>
              <a:ext cx="26855" cy="53468"/>
            </a:xfrm>
            <a:custGeom>
              <a:rect b="b" l="l" r="r" t="t"/>
              <a:pathLst>
                <a:path extrusionOk="0" h="1549" w="778">
                  <a:moveTo>
                    <a:pt x="156" y="1"/>
                  </a:moveTo>
                  <a:cubicBezTo>
                    <a:pt x="138" y="1"/>
                    <a:pt x="119" y="4"/>
                    <a:pt x="100" y="10"/>
                  </a:cubicBezTo>
                  <a:cubicBezTo>
                    <a:pt x="50" y="35"/>
                    <a:pt x="0" y="111"/>
                    <a:pt x="25" y="186"/>
                  </a:cubicBezTo>
                  <a:lnTo>
                    <a:pt x="501" y="1464"/>
                  </a:lnTo>
                  <a:cubicBezTo>
                    <a:pt x="520" y="1520"/>
                    <a:pt x="567" y="1549"/>
                    <a:pt x="621" y="1549"/>
                  </a:cubicBezTo>
                  <a:cubicBezTo>
                    <a:pt x="639" y="1549"/>
                    <a:pt x="658" y="1545"/>
                    <a:pt x="677" y="1539"/>
                  </a:cubicBezTo>
                  <a:cubicBezTo>
                    <a:pt x="752" y="1514"/>
                    <a:pt x="777" y="1439"/>
                    <a:pt x="752" y="1364"/>
                  </a:cubicBezTo>
                  <a:lnTo>
                    <a:pt x="276" y="86"/>
                  </a:lnTo>
                  <a:cubicBezTo>
                    <a:pt x="257" y="29"/>
                    <a:pt x="210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4648087" y="4184742"/>
              <a:ext cx="51949" cy="32895"/>
            </a:xfrm>
            <a:custGeom>
              <a:rect b="b" l="l" r="r" t="t"/>
              <a:pathLst>
                <a:path extrusionOk="0" h="953" w="1505">
                  <a:moveTo>
                    <a:pt x="1348" y="0"/>
                  </a:moveTo>
                  <a:cubicBezTo>
                    <a:pt x="1323" y="0"/>
                    <a:pt x="1297" y="6"/>
                    <a:pt x="1279" y="15"/>
                  </a:cubicBezTo>
                  <a:lnTo>
                    <a:pt x="101" y="692"/>
                  </a:lnTo>
                  <a:cubicBezTo>
                    <a:pt x="26" y="742"/>
                    <a:pt x="1" y="817"/>
                    <a:pt x="51" y="892"/>
                  </a:cubicBezTo>
                  <a:cubicBezTo>
                    <a:pt x="69" y="929"/>
                    <a:pt x="128" y="952"/>
                    <a:pt x="178" y="952"/>
                  </a:cubicBezTo>
                  <a:cubicBezTo>
                    <a:pt x="196" y="952"/>
                    <a:pt x="213" y="949"/>
                    <a:pt x="227" y="943"/>
                  </a:cubicBezTo>
                  <a:lnTo>
                    <a:pt x="1404" y="241"/>
                  </a:lnTo>
                  <a:cubicBezTo>
                    <a:pt x="1480" y="216"/>
                    <a:pt x="1505" y="140"/>
                    <a:pt x="1455" y="65"/>
                  </a:cubicBezTo>
                  <a:cubicBezTo>
                    <a:pt x="1439" y="18"/>
                    <a:pt x="1393" y="0"/>
                    <a:pt x="1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4720777" y="4340927"/>
              <a:ext cx="51914" cy="32964"/>
            </a:xfrm>
            <a:custGeom>
              <a:rect b="b" l="l" r="r" t="t"/>
              <a:pathLst>
                <a:path extrusionOk="0" h="955" w="1504">
                  <a:moveTo>
                    <a:pt x="1345" y="0"/>
                  </a:moveTo>
                  <a:cubicBezTo>
                    <a:pt x="1320" y="0"/>
                    <a:pt x="1296" y="9"/>
                    <a:pt x="1278" y="27"/>
                  </a:cubicBezTo>
                  <a:lnTo>
                    <a:pt x="100" y="703"/>
                  </a:lnTo>
                  <a:cubicBezTo>
                    <a:pt x="25" y="753"/>
                    <a:pt x="0" y="829"/>
                    <a:pt x="50" y="879"/>
                  </a:cubicBezTo>
                  <a:cubicBezTo>
                    <a:pt x="67" y="927"/>
                    <a:pt x="114" y="955"/>
                    <a:pt x="159" y="955"/>
                  </a:cubicBezTo>
                  <a:cubicBezTo>
                    <a:pt x="184" y="955"/>
                    <a:pt x="208" y="947"/>
                    <a:pt x="226" y="929"/>
                  </a:cubicBezTo>
                  <a:lnTo>
                    <a:pt x="1404" y="252"/>
                  </a:lnTo>
                  <a:cubicBezTo>
                    <a:pt x="1479" y="227"/>
                    <a:pt x="1504" y="127"/>
                    <a:pt x="1454" y="77"/>
                  </a:cubicBezTo>
                  <a:cubicBezTo>
                    <a:pt x="1438" y="28"/>
                    <a:pt x="1390" y="0"/>
                    <a:pt x="1345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4752774" y="4184742"/>
              <a:ext cx="51086" cy="32895"/>
            </a:xfrm>
            <a:custGeom>
              <a:rect b="b" l="l" r="r" t="t"/>
              <a:pathLst>
                <a:path extrusionOk="0" h="953" w="1480">
                  <a:moveTo>
                    <a:pt x="1335" y="0"/>
                  </a:moveTo>
                  <a:cubicBezTo>
                    <a:pt x="1309" y="0"/>
                    <a:pt x="1281" y="6"/>
                    <a:pt x="1254" y="15"/>
                  </a:cubicBezTo>
                  <a:lnTo>
                    <a:pt x="76" y="692"/>
                  </a:lnTo>
                  <a:cubicBezTo>
                    <a:pt x="26" y="742"/>
                    <a:pt x="1" y="817"/>
                    <a:pt x="26" y="892"/>
                  </a:cubicBezTo>
                  <a:cubicBezTo>
                    <a:pt x="62" y="929"/>
                    <a:pt x="112" y="952"/>
                    <a:pt x="166" y="952"/>
                  </a:cubicBezTo>
                  <a:cubicBezTo>
                    <a:pt x="186" y="952"/>
                    <a:pt x="206" y="949"/>
                    <a:pt x="226" y="943"/>
                  </a:cubicBezTo>
                  <a:lnTo>
                    <a:pt x="1404" y="241"/>
                  </a:lnTo>
                  <a:cubicBezTo>
                    <a:pt x="1454" y="216"/>
                    <a:pt x="1479" y="140"/>
                    <a:pt x="1454" y="65"/>
                  </a:cubicBezTo>
                  <a:cubicBezTo>
                    <a:pt x="1422" y="18"/>
                    <a:pt x="1381" y="0"/>
                    <a:pt x="1335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4952618" y="4255327"/>
              <a:ext cx="39799" cy="11287"/>
            </a:xfrm>
            <a:custGeom>
              <a:rect b="b" l="l" r="r" t="t"/>
              <a:pathLst>
                <a:path extrusionOk="0" h="327" w="1153">
                  <a:moveTo>
                    <a:pt x="0" y="0"/>
                  </a:moveTo>
                  <a:lnTo>
                    <a:pt x="0" y="276"/>
                  </a:lnTo>
                  <a:lnTo>
                    <a:pt x="1003" y="326"/>
                  </a:lnTo>
                  <a:lnTo>
                    <a:pt x="1028" y="326"/>
                  </a:lnTo>
                  <a:cubicBezTo>
                    <a:pt x="1078" y="326"/>
                    <a:pt x="1153" y="276"/>
                    <a:pt x="1153" y="201"/>
                  </a:cubicBezTo>
                  <a:cubicBezTo>
                    <a:pt x="1153" y="126"/>
                    <a:pt x="1103" y="50"/>
                    <a:pt x="1028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4756225" y="4287324"/>
              <a:ext cx="56264" cy="11460"/>
            </a:xfrm>
            <a:custGeom>
              <a:rect b="b" l="l" r="r" t="t"/>
              <a:pathLst>
                <a:path extrusionOk="0" h="332" w="1630">
                  <a:moveTo>
                    <a:pt x="126" y="1"/>
                  </a:moveTo>
                  <a:cubicBezTo>
                    <a:pt x="76" y="1"/>
                    <a:pt x="1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326"/>
                  </a:lnTo>
                  <a:cubicBezTo>
                    <a:pt x="1490" y="330"/>
                    <a:pt x="1500" y="331"/>
                    <a:pt x="1510" y="331"/>
                  </a:cubicBezTo>
                  <a:cubicBezTo>
                    <a:pt x="1573" y="331"/>
                    <a:pt x="1630" y="266"/>
                    <a:pt x="1630" y="201"/>
                  </a:cubicBezTo>
                  <a:cubicBezTo>
                    <a:pt x="1630" y="126"/>
                    <a:pt x="1580" y="76"/>
                    <a:pt x="1505" y="76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4709525" y="3779523"/>
              <a:ext cx="925690" cy="606472"/>
            </a:xfrm>
            <a:custGeom>
              <a:rect b="b" l="l" r="r" t="t"/>
              <a:pathLst>
                <a:path extrusionOk="0" h="17570" w="26818">
                  <a:moveTo>
                    <a:pt x="76" y="1"/>
                  </a:moveTo>
                  <a:lnTo>
                    <a:pt x="0" y="17570"/>
                  </a:lnTo>
                  <a:lnTo>
                    <a:pt x="26392" y="17469"/>
                  </a:lnTo>
                  <a:lnTo>
                    <a:pt x="26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5001047" y="3599902"/>
              <a:ext cx="263886" cy="196957"/>
            </a:xfrm>
            <a:custGeom>
              <a:rect b="b" l="l" r="r" t="t"/>
              <a:pathLst>
                <a:path extrusionOk="0" h="5706" w="7645">
                  <a:moveTo>
                    <a:pt x="7554" y="0"/>
                  </a:moveTo>
                  <a:cubicBezTo>
                    <a:pt x="7532" y="0"/>
                    <a:pt x="7509" y="12"/>
                    <a:pt x="7494" y="42"/>
                  </a:cubicBezTo>
                  <a:lnTo>
                    <a:pt x="3986" y="5505"/>
                  </a:lnTo>
                  <a:lnTo>
                    <a:pt x="151" y="568"/>
                  </a:lnTo>
                  <a:cubicBezTo>
                    <a:pt x="136" y="539"/>
                    <a:pt x="113" y="527"/>
                    <a:pt x="91" y="527"/>
                  </a:cubicBezTo>
                  <a:cubicBezTo>
                    <a:pt x="76" y="527"/>
                    <a:pt x="61" y="533"/>
                    <a:pt x="51" y="543"/>
                  </a:cubicBezTo>
                  <a:cubicBezTo>
                    <a:pt x="1" y="568"/>
                    <a:pt x="1" y="618"/>
                    <a:pt x="26" y="643"/>
                  </a:cubicBezTo>
                  <a:lnTo>
                    <a:pt x="3910" y="5681"/>
                  </a:lnTo>
                  <a:cubicBezTo>
                    <a:pt x="3935" y="5706"/>
                    <a:pt x="3960" y="5706"/>
                    <a:pt x="3986" y="5706"/>
                  </a:cubicBezTo>
                  <a:cubicBezTo>
                    <a:pt x="4011" y="5706"/>
                    <a:pt x="4036" y="5706"/>
                    <a:pt x="4061" y="5681"/>
                  </a:cubicBezTo>
                  <a:lnTo>
                    <a:pt x="7620" y="117"/>
                  </a:lnTo>
                  <a:cubicBezTo>
                    <a:pt x="7645" y="92"/>
                    <a:pt x="7645" y="42"/>
                    <a:pt x="7595" y="17"/>
                  </a:cubicBezTo>
                  <a:cubicBezTo>
                    <a:pt x="7584" y="6"/>
                    <a:pt x="7570" y="0"/>
                    <a:pt x="7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4761437" y="3808068"/>
              <a:ext cx="827937" cy="542477"/>
            </a:xfrm>
            <a:custGeom>
              <a:rect b="b" l="l" r="r" t="t"/>
              <a:pathLst>
                <a:path extrusionOk="0" h="15716" w="23986">
                  <a:moveTo>
                    <a:pt x="50" y="1"/>
                  </a:moveTo>
                  <a:lnTo>
                    <a:pt x="0" y="15715"/>
                  </a:lnTo>
                  <a:lnTo>
                    <a:pt x="0" y="15715"/>
                  </a:lnTo>
                  <a:lnTo>
                    <a:pt x="23584" y="15615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4757951" y="3846381"/>
              <a:ext cx="638505" cy="465676"/>
            </a:xfrm>
            <a:custGeom>
              <a:rect b="b" l="l" r="r" t="t"/>
              <a:pathLst>
                <a:path extrusionOk="0" h="13491" w="18498">
                  <a:moveTo>
                    <a:pt x="9908" y="0"/>
                  </a:moveTo>
                  <a:cubicBezTo>
                    <a:pt x="5423" y="0"/>
                    <a:pt x="1530" y="1121"/>
                    <a:pt x="1530" y="1121"/>
                  </a:cubicBezTo>
                  <a:cubicBezTo>
                    <a:pt x="1" y="8314"/>
                    <a:pt x="1906" y="12926"/>
                    <a:pt x="1906" y="12926"/>
                  </a:cubicBezTo>
                  <a:cubicBezTo>
                    <a:pt x="4046" y="13345"/>
                    <a:pt x="6285" y="13491"/>
                    <a:pt x="8366" y="13491"/>
                  </a:cubicBezTo>
                  <a:cubicBezTo>
                    <a:pt x="13134" y="13491"/>
                    <a:pt x="17069" y="12725"/>
                    <a:pt x="17069" y="12725"/>
                  </a:cubicBezTo>
                  <a:cubicBezTo>
                    <a:pt x="18497" y="7287"/>
                    <a:pt x="17520" y="1497"/>
                    <a:pt x="17520" y="1497"/>
                  </a:cubicBezTo>
                  <a:cubicBezTo>
                    <a:pt x="15195" y="362"/>
                    <a:pt x="12456" y="0"/>
                    <a:pt x="9908" y="0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4841894" y="3910167"/>
              <a:ext cx="482762" cy="6075"/>
            </a:xfrm>
            <a:custGeom>
              <a:rect b="b" l="l" r="r" t="t"/>
              <a:pathLst>
                <a:path extrusionOk="0" h="176" w="13986">
                  <a:moveTo>
                    <a:pt x="75" y="0"/>
                  </a:moveTo>
                  <a:cubicBezTo>
                    <a:pt x="25" y="0"/>
                    <a:pt x="0" y="50"/>
                    <a:pt x="0" y="100"/>
                  </a:cubicBezTo>
                  <a:cubicBezTo>
                    <a:pt x="0" y="126"/>
                    <a:pt x="25" y="176"/>
                    <a:pt x="75" y="176"/>
                  </a:cubicBezTo>
                  <a:lnTo>
                    <a:pt x="13910" y="176"/>
                  </a:lnTo>
                  <a:cubicBezTo>
                    <a:pt x="13960" y="176"/>
                    <a:pt x="13985" y="126"/>
                    <a:pt x="13985" y="100"/>
                  </a:cubicBezTo>
                  <a:cubicBezTo>
                    <a:pt x="13985" y="50"/>
                    <a:pt x="13960" y="0"/>
                    <a:pt x="139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4841894" y="4250978"/>
              <a:ext cx="482762" cy="5247"/>
            </a:xfrm>
            <a:custGeom>
              <a:rect b="b" l="l" r="r" t="t"/>
              <a:pathLst>
                <a:path extrusionOk="0" h="152" w="13986">
                  <a:moveTo>
                    <a:pt x="75" y="1"/>
                  </a:moveTo>
                  <a:cubicBezTo>
                    <a:pt x="25" y="1"/>
                    <a:pt x="0" y="26"/>
                    <a:pt x="0" y="76"/>
                  </a:cubicBezTo>
                  <a:cubicBezTo>
                    <a:pt x="0" y="126"/>
                    <a:pt x="25" y="151"/>
                    <a:pt x="75" y="151"/>
                  </a:cubicBezTo>
                  <a:lnTo>
                    <a:pt x="13910" y="151"/>
                  </a:lnTo>
                  <a:cubicBezTo>
                    <a:pt x="13960" y="151"/>
                    <a:pt x="13985" y="126"/>
                    <a:pt x="13985" y="76"/>
                  </a:cubicBezTo>
                  <a:cubicBezTo>
                    <a:pt x="13985" y="26"/>
                    <a:pt x="13960" y="1"/>
                    <a:pt x="139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5091030" y="3911893"/>
              <a:ext cx="5212" cy="342621"/>
            </a:xfrm>
            <a:custGeom>
              <a:rect b="b" l="l" r="r" t="t"/>
              <a:pathLst>
                <a:path extrusionOk="0" h="9926" w="151">
                  <a:moveTo>
                    <a:pt x="75" y="0"/>
                  </a:moveTo>
                  <a:cubicBezTo>
                    <a:pt x="25" y="0"/>
                    <a:pt x="0" y="50"/>
                    <a:pt x="0" y="76"/>
                  </a:cubicBezTo>
                  <a:lnTo>
                    <a:pt x="0" y="9850"/>
                  </a:lnTo>
                  <a:cubicBezTo>
                    <a:pt x="0" y="9900"/>
                    <a:pt x="25" y="9925"/>
                    <a:pt x="75" y="9925"/>
                  </a:cubicBezTo>
                  <a:cubicBezTo>
                    <a:pt x="125" y="9925"/>
                    <a:pt x="150" y="9900"/>
                    <a:pt x="150" y="9850"/>
                  </a:cubicBezTo>
                  <a:lnTo>
                    <a:pt x="150" y="76"/>
                  </a:lnTo>
                  <a:cubicBezTo>
                    <a:pt x="150" y="50"/>
                    <a:pt x="125" y="0"/>
                    <a:pt x="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5431840" y="3894600"/>
              <a:ext cx="112493" cy="111630"/>
            </a:xfrm>
            <a:custGeom>
              <a:rect b="b" l="l" r="r" t="t"/>
              <a:pathLst>
                <a:path extrusionOk="0" h="3234" w="3259">
                  <a:moveTo>
                    <a:pt x="1630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31"/>
                    <a:pt x="728" y="3233"/>
                    <a:pt x="1630" y="3233"/>
                  </a:cubicBezTo>
                  <a:cubicBezTo>
                    <a:pt x="2532" y="3233"/>
                    <a:pt x="3259" y="2531"/>
                    <a:pt x="3259" y="1629"/>
                  </a:cubicBezTo>
                  <a:cubicBezTo>
                    <a:pt x="3259" y="727"/>
                    <a:pt x="2532" y="0"/>
                    <a:pt x="1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5414547" y="4076258"/>
              <a:ext cx="53675" cy="54538"/>
            </a:xfrm>
            <a:custGeom>
              <a:rect b="b" l="l" r="r" t="t"/>
              <a:pathLst>
                <a:path extrusionOk="0" h="1580" w="1555">
                  <a:moveTo>
                    <a:pt x="778" y="0"/>
                  </a:moveTo>
                  <a:cubicBezTo>
                    <a:pt x="351" y="0"/>
                    <a:pt x="1" y="351"/>
                    <a:pt x="1" y="802"/>
                  </a:cubicBezTo>
                  <a:cubicBezTo>
                    <a:pt x="1" y="1228"/>
                    <a:pt x="351" y="1579"/>
                    <a:pt x="778" y="1579"/>
                  </a:cubicBezTo>
                  <a:cubicBezTo>
                    <a:pt x="1204" y="1579"/>
                    <a:pt x="1554" y="1228"/>
                    <a:pt x="1554" y="802"/>
                  </a:cubicBezTo>
                  <a:cubicBezTo>
                    <a:pt x="1554" y="351"/>
                    <a:pt x="1204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5497593" y="4076258"/>
              <a:ext cx="53675" cy="54538"/>
            </a:xfrm>
            <a:custGeom>
              <a:rect b="b" l="l" r="r" t="t"/>
              <a:pathLst>
                <a:path extrusionOk="0" h="1580" w="1555">
                  <a:moveTo>
                    <a:pt x="778" y="0"/>
                  </a:moveTo>
                  <a:cubicBezTo>
                    <a:pt x="351" y="0"/>
                    <a:pt x="1" y="351"/>
                    <a:pt x="1" y="802"/>
                  </a:cubicBezTo>
                  <a:cubicBezTo>
                    <a:pt x="1" y="1228"/>
                    <a:pt x="351" y="1579"/>
                    <a:pt x="778" y="1579"/>
                  </a:cubicBezTo>
                  <a:cubicBezTo>
                    <a:pt x="1204" y="1579"/>
                    <a:pt x="1554" y="1228"/>
                    <a:pt x="1554" y="802"/>
                  </a:cubicBezTo>
                  <a:cubicBezTo>
                    <a:pt x="1554" y="351"/>
                    <a:pt x="1204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5412822" y="3880759"/>
              <a:ext cx="114218" cy="115081"/>
            </a:xfrm>
            <a:custGeom>
              <a:rect b="b" l="l" r="r" t="t"/>
              <a:pathLst>
                <a:path extrusionOk="0" h="3334" w="3309">
                  <a:moveTo>
                    <a:pt x="1655" y="75"/>
                  </a:moveTo>
                  <a:cubicBezTo>
                    <a:pt x="2532" y="75"/>
                    <a:pt x="3234" y="777"/>
                    <a:pt x="3234" y="1654"/>
                  </a:cubicBezTo>
                  <a:cubicBezTo>
                    <a:pt x="3234" y="2531"/>
                    <a:pt x="2532" y="3233"/>
                    <a:pt x="1655" y="3233"/>
                  </a:cubicBezTo>
                  <a:cubicBezTo>
                    <a:pt x="777" y="3233"/>
                    <a:pt x="76" y="2531"/>
                    <a:pt x="76" y="1654"/>
                  </a:cubicBezTo>
                  <a:cubicBezTo>
                    <a:pt x="76" y="777"/>
                    <a:pt x="777" y="75"/>
                    <a:pt x="1655" y="75"/>
                  </a:cubicBezTo>
                  <a:close/>
                  <a:moveTo>
                    <a:pt x="1655" y="0"/>
                  </a:moveTo>
                  <a:cubicBezTo>
                    <a:pt x="727" y="0"/>
                    <a:pt x="0" y="752"/>
                    <a:pt x="0" y="1654"/>
                  </a:cubicBezTo>
                  <a:cubicBezTo>
                    <a:pt x="0" y="2582"/>
                    <a:pt x="727" y="3333"/>
                    <a:pt x="1655" y="3333"/>
                  </a:cubicBezTo>
                  <a:cubicBezTo>
                    <a:pt x="2557" y="3333"/>
                    <a:pt x="3309" y="2582"/>
                    <a:pt x="3309" y="1654"/>
                  </a:cubicBezTo>
                  <a:cubicBezTo>
                    <a:pt x="3309" y="752"/>
                    <a:pt x="2557" y="0"/>
                    <a:pt x="1655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5394666" y="4062417"/>
              <a:ext cx="57126" cy="57126"/>
            </a:xfrm>
            <a:custGeom>
              <a:rect b="b" l="l" r="r" t="t"/>
              <a:pathLst>
                <a:path extrusionOk="0" h="1655" w="1655">
                  <a:moveTo>
                    <a:pt x="827" y="75"/>
                  </a:moveTo>
                  <a:cubicBezTo>
                    <a:pt x="1228" y="75"/>
                    <a:pt x="1579" y="426"/>
                    <a:pt x="1579" y="827"/>
                  </a:cubicBezTo>
                  <a:cubicBezTo>
                    <a:pt x="1579" y="1228"/>
                    <a:pt x="1228" y="1579"/>
                    <a:pt x="827" y="1579"/>
                  </a:cubicBezTo>
                  <a:cubicBezTo>
                    <a:pt x="426" y="1579"/>
                    <a:pt x="75" y="1228"/>
                    <a:pt x="75" y="827"/>
                  </a:cubicBezTo>
                  <a:cubicBezTo>
                    <a:pt x="75" y="426"/>
                    <a:pt x="426" y="75"/>
                    <a:pt x="827" y="75"/>
                  </a:cubicBezTo>
                  <a:close/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278"/>
                    <a:pt x="376" y="1654"/>
                    <a:pt x="827" y="1654"/>
                  </a:cubicBezTo>
                  <a:cubicBezTo>
                    <a:pt x="1278" y="1654"/>
                    <a:pt x="1654" y="1278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5477712" y="4062417"/>
              <a:ext cx="57126" cy="57126"/>
            </a:xfrm>
            <a:custGeom>
              <a:rect b="b" l="l" r="r" t="t"/>
              <a:pathLst>
                <a:path extrusionOk="0" h="1655" w="1655">
                  <a:moveTo>
                    <a:pt x="827" y="75"/>
                  </a:moveTo>
                  <a:cubicBezTo>
                    <a:pt x="1228" y="75"/>
                    <a:pt x="1579" y="426"/>
                    <a:pt x="1579" y="827"/>
                  </a:cubicBezTo>
                  <a:cubicBezTo>
                    <a:pt x="1579" y="1228"/>
                    <a:pt x="1228" y="1579"/>
                    <a:pt x="827" y="1579"/>
                  </a:cubicBezTo>
                  <a:cubicBezTo>
                    <a:pt x="426" y="1579"/>
                    <a:pt x="75" y="1228"/>
                    <a:pt x="75" y="827"/>
                  </a:cubicBezTo>
                  <a:cubicBezTo>
                    <a:pt x="75" y="426"/>
                    <a:pt x="426" y="75"/>
                    <a:pt x="827" y="75"/>
                  </a:cubicBezTo>
                  <a:close/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278"/>
                    <a:pt x="376" y="1654"/>
                    <a:pt x="827" y="1654"/>
                  </a:cubicBezTo>
                  <a:cubicBezTo>
                    <a:pt x="1278" y="1654"/>
                    <a:pt x="1654" y="1278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5415410" y="4191300"/>
              <a:ext cx="116842" cy="2623"/>
            </a:xfrm>
            <a:custGeom>
              <a:rect b="b" l="l" r="r" t="t"/>
              <a:pathLst>
                <a:path extrusionOk="0" h="76" w="3385">
                  <a:moveTo>
                    <a:pt x="1" y="1"/>
                  </a:moveTo>
                  <a:lnTo>
                    <a:pt x="1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5415410" y="4218982"/>
              <a:ext cx="116842" cy="2623"/>
            </a:xfrm>
            <a:custGeom>
              <a:rect b="b" l="l" r="r" t="t"/>
              <a:pathLst>
                <a:path extrusionOk="0" h="76" w="3385">
                  <a:moveTo>
                    <a:pt x="1" y="1"/>
                  </a:moveTo>
                  <a:lnTo>
                    <a:pt x="1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5415410" y="4246664"/>
              <a:ext cx="116842" cy="2623"/>
            </a:xfrm>
            <a:custGeom>
              <a:rect b="b" l="l" r="r" t="t"/>
              <a:pathLst>
                <a:path extrusionOk="0" h="76" w="3385">
                  <a:moveTo>
                    <a:pt x="1" y="1"/>
                  </a:moveTo>
                  <a:lnTo>
                    <a:pt x="1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5415410" y="4275209"/>
              <a:ext cx="116842" cy="2623"/>
            </a:xfrm>
            <a:custGeom>
              <a:rect b="b" l="l" r="r" t="t"/>
              <a:pathLst>
                <a:path extrusionOk="0" h="76" w="3385">
                  <a:moveTo>
                    <a:pt x="1" y="1"/>
                  </a:moveTo>
                  <a:lnTo>
                    <a:pt x="1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4918864" y="3956867"/>
              <a:ext cx="27718" cy="131546"/>
            </a:xfrm>
            <a:custGeom>
              <a:rect b="b" l="l" r="r" t="t"/>
              <a:pathLst>
                <a:path extrusionOk="0" h="3811" w="803">
                  <a:moveTo>
                    <a:pt x="1" y="1"/>
                  </a:moveTo>
                  <a:lnTo>
                    <a:pt x="1" y="3810"/>
                  </a:lnTo>
                  <a:lnTo>
                    <a:pt x="803" y="3810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5232027" y="4097002"/>
              <a:ext cx="28580" cy="131546"/>
            </a:xfrm>
            <a:custGeom>
              <a:rect b="b" l="l" r="r" t="t"/>
              <a:pathLst>
                <a:path extrusionOk="0" h="3811" w="828">
                  <a:moveTo>
                    <a:pt x="0" y="1"/>
                  </a:moveTo>
                  <a:lnTo>
                    <a:pt x="0" y="3810"/>
                  </a:lnTo>
                  <a:lnTo>
                    <a:pt x="827" y="3810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5280453" y="3938712"/>
              <a:ext cx="27718" cy="131512"/>
            </a:xfrm>
            <a:custGeom>
              <a:rect b="b" l="l" r="r" t="t"/>
              <a:pathLst>
                <a:path extrusionOk="0" h="3810" w="803">
                  <a:moveTo>
                    <a:pt x="1" y="0"/>
                  </a:moveTo>
                  <a:lnTo>
                    <a:pt x="1" y="3810"/>
                  </a:lnTo>
                  <a:lnTo>
                    <a:pt x="803" y="3810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4999321" y="4143737"/>
              <a:ext cx="26855" cy="80460"/>
            </a:xfrm>
            <a:custGeom>
              <a:rect b="b" l="l" r="r" t="t"/>
              <a:pathLst>
                <a:path extrusionOk="0" h="2331" w="778">
                  <a:moveTo>
                    <a:pt x="0" y="0"/>
                  </a:moveTo>
                  <a:lnTo>
                    <a:pt x="0" y="2331"/>
                  </a:lnTo>
                  <a:lnTo>
                    <a:pt x="777" y="2331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5134278" y="3979371"/>
              <a:ext cx="47600" cy="47600"/>
            </a:xfrm>
            <a:custGeom>
              <a:rect b="b" l="l" r="r" t="t"/>
              <a:pathLst>
                <a:path extrusionOk="0" h="1379" w="1379">
                  <a:moveTo>
                    <a:pt x="0" y="0"/>
                  </a:moveTo>
                  <a:lnTo>
                    <a:pt x="0" y="1379"/>
                  </a:lnTo>
                  <a:lnTo>
                    <a:pt x="1379" y="137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5579775" y="3777798"/>
              <a:ext cx="57989" cy="39833"/>
            </a:xfrm>
            <a:custGeom>
              <a:rect b="b" l="l" r="r" t="t"/>
              <a:pathLst>
                <a:path extrusionOk="0" h="1154" w="1680">
                  <a:moveTo>
                    <a:pt x="1580" y="1"/>
                  </a:moveTo>
                  <a:lnTo>
                    <a:pt x="26" y="1028"/>
                  </a:lnTo>
                  <a:cubicBezTo>
                    <a:pt x="1" y="1053"/>
                    <a:pt x="1" y="1103"/>
                    <a:pt x="26" y="1128"/>
                  </a:cubicBezTo>
                  <a:cubicBezTo>
                    <a:pt x="26" y="1128"/>
                    <a:pt x="51" y="1153"/>
                    <a:pt x="76" y="1153"/>
                  </a:cubicBezTo>
                  <a:cubicBezTo>
                    <a:pt x="76" y="1153"/>
                    <a:pt x="101" y="1153"/>
                    <a:pt x="101" y="1128"/>
                  </a:cubicBezTo>
                  <a:lnTo>
                    <a:pt x="1655" y="101"/>
                  </a:lnTo>
                  <a:cubicBezTo>
                    <a:pt x="1680" y="101"/>
                    <a:pt x="1680" y="51"/>
                    <a:pt x="1655" y="26"/>
                  </a:cubicBezTo>
                  <a:cubicBezTo>
                    <a:pt x="1655" y="1"/>
                    <a:pt x="1605" y="1"/>
                    <a:pt x="1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5564208" y="4336854"/>
              <a:ext cx="58852" cy="48255"/>
            </a:xfrm>
            <a:custGeom>
              <a:rect b="b" l="l" r="r" t="t"/>
              <a:pathLst>
                <a:path extrusionOk="0" h="1398" w="1705">
                  <a:moveTo>
                    <a:pt x="54" y="0"/>
                  </a:moveTo>
                  <a:cubicBezTo>
                    <a:pt x="38" y="0"/>
                    <a:pt x="25" y="7"/>
                    <a:pt x="25" y="19"/>
                  </a:cubicBezTo>
                  <a:cubicBezTo>
                    <a:pt x="0" y="44"/>
                    <a:pt x="0" y="69"/>
                    <a:pt x="25" y="94"/>
                  </a:cubicBezTo>
                  <a:lnTo>
                    <a:pt x="1604" y="1373"/>
                  </a:lnTo>
                  <a:cubicBezTo>
                    <a:pt x="1604" y="1373"/>
                    <a:pt x="1630" y="1398"/>
                    <a:pt x="1630" y="1398"/>
                  </a:cubicBezTo>
                  <a:cubicBezTo>
                    <a:pt x="1655" y="1398"/>
                    <a:pt x="1655" y="1373"/>
                    <a:pt x="1680" y="1373"/>
                  </a:cubicBezTo>
                  <a:cubicBezTo>
                    <a:pt x="1705" y="1348"/>
                    <a:pt x="1705" y="1297"/>
                    <a:pt x="1680" y="1272"/>
                  </a:cubicBezTo>
                  <a:lnTo>
                    <a:pt x="101" y="19"/>
                  </a:lnTo>
                  <a:cubicBezTo>
                    <a:pt x="88" y="7"/>
                    <a:pt x="69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4710388" y="4342135"/>
              <a:ext cx="59715" cy="43837"/>
            </a:xfrm>
            <a:custGeom>
              <a:rect b="b" l="l" r="r" t="t"/>
              <a:pathLst>
                <a:path extrusionOk="0" h="1270" w="1730">
                  <a:moveTo>
                    <a:pt x="1661" y="0"/>
                  </a:moveTo>
                  <a:cubicBezTo>
                    <a:pt x="1650" y="0"/>
                    <a:pt x="1640" y="6"/>
                    <a:pt x="1630" y="17"/>
                  </a:cubicBezTo>
                  <a:lnTo>
                    <a:pt x="51" y="1144"/>
                  </a:lnTo>
                  <a:cubicBezTo>
                    <a:pt x="26" y="1169"/>
                    <a:pt x="0" y="1220"/>
                    <a:pt x="26" y="1245"/>
                  </a:cubicBezTo>
                  <a:cubicBezTo>
                    <a:pt x="51" y="1245"/>
                    <a:pt x="51" y="1270"/>
                    <a:pt x="76" y="1270"/>
                  </a:cubicBezTo>
                  <a:cubicBezTo>
                    <a:pt x="101" y="1270"/>
                    <a:pt x="101" y="1245"/>
                    <a:pt x="126" y="1245"/>
                  </a:cubicBezTo>
                  <a:lnTo>
                    <a:pt x="1705" y="117"/>
                  </a:lnTo>
                  <a:cubicBezTo>
                    <a:pt x="1730" y="92"/>
                    <a:pt x="1730" y="67"/>
                    <a:pt x="1705" y="42"/>
                  </a:cubicBezTo>
                  <a:cubicBezTo>
                    <a:pt x="1690" y="12"/>
                    <a:pt x="1675" y="0"/>
                    <a:pt x="1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4709525" y="3777798"/>
              <a:ext cx="67516" cy="40696"/>
            </a:xfrm>
            <a:custGeom>
              <a:rect b="b" l="l" r="r" t="t"/>
              <a:pathLst>
                <a:path extrusionOk="0" h="1179" w="1956">
                  <a:moveTo>
                    <a:pt x="101" y="1"/>
                  </a:moveTo>
                  <a:cubicBezTo>
                    <a:pt x="76" y="1"/>
                    <a:pt x="25" y="1"/>
                    <a:pt x="0" y="26"/>
                  </a:cubicBezTo>
                  <a:cubicBezTo>
                    <a:pt x="0" y="51"/>
                    <a:pt x="0" y="101"/>
                    <a:pt x="25" y="101"/>
                  </a:cubicBezTo>
                  <a:lnTo>
                    <a:pt x="1855" y="1179"/>
                  </a:lnTo>
                  <a:lnTo>
                    <a:pt x="1880" y="1179"/>
                  </a:lnTo>
                  <a:cubicBezTo>
                    <a:pt x="1905" y="1179"/>
                    <a:pt x="1905" y="1153"/>
                    <a:pt x="1930" y="1153"/>
                  </a:cubicBezTo>
                  <a:cubicBezTo>
                    <a:pt x="1955" y="1128"/>
                    <a:pt x="1930" y="1078"/>
                    <a:pt x="1905" y="1053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4623028" y="4012714"/>
              <a:ext cx="284631" cy="488354"/>
            </a:xfrm>
            <a:custGeom>
              <a:rect b="b" l="l" r="r" t="t"/>
              <a:pathLst>
                <a:path extrusionOk="0" h="14148" w="8246">
                  <a:moveTo>
                    <a:pt x="2285" y="1"/>
                  </a:moveTo>
                  <a:cubicBezTo>
                    <a:pt x="1438" y="1"/>
                    <a:pt x="657" y="315"/>
                    <a:pt x="0" y="814"/>
                  </a:cubicBezTo>
                  <a:cubicBezTo>
                    <a:pt x="0" y="864"/>
                    <a:pt x="0" y="914"/>
                    <a:pt x="0" y="939"/>
                  </a:cubicBezTo>
                  <a:lnTo>
                    <a:pt x="0" y="989"/>
                  </a:lnTo>
                  <a:cubicBezTo>
                    <a:pt x="658" y="445"/>
                    <a:pt x="1439" y="126"/>
                    <a:pt x="2287" y="126"/>
                  </a:cubicBezTo>
                  <a:cubicBezTo>
                    <a:pt x="2376" y="126"/>
                    <a:pt x="2466" y="130"/>
                    <a:pt x="2557" y="137"/>
                  </a:cubicBezTo>
                  <a:lnTo>
                    <a:pt x="2632" y="137"/>
                  </a:lnTo>
                  <a:lnTo>
                    <a:pt x="2632" y="12"/>
                  </a:lnTo>
                  <a:lnTo>
                    <a:pt x="2557" y="12"/>
                  </a:lnTo>
                  <a:cubicBezTo>
                    <a:pt x="2465" y="4"/>
                    <a:pt x="2375" y="1"/>
                    <a:pt x="2285" y="1"/>
                  </a:cubicBezTo>
                  <a:close/>
                  <a:moveTo>
                    <a:pt x="0" y="7155"/>
                  </a:moveTo>
                  <a:lnTo>
                    <a:pt x="0" y="7255"/>
                  </a:lnTo>
                  <a:cubicBezTo>
                    <a:pt x="176" y="7280"/>
                    <a:pt x="351" y="7305"/>
                    <a:pt x="526" y="7330"/>
                  </a:cubicBezTo>
                  <a:cubicBezTo>
                    <a:pt x="752" y="7380"/>
                    <a:pt x="953" y="7480"/>
                    <a:pt x="1153" y="7581"/>
                  </a:cubicBezTo>
                  <a:cubicBezTo>
                    <a:pt x="1780" y="7932"/>
                    <a:pt x="2181" y="8608"/>
                    <a:pt x="2206" y="9260"/>
                  </a:cubicBezTo>
                  <a:cubicBezTo>
                    <a:pt x="2231" y="9686"/>
                    <a:pt x="2030" y="10137"/>
                    <a:pt x="1729" y="10413"/>
                  </a:cubicBezTo>
                  <a:cubicBezTo>
                    <a:pt x="1500" y="10642"/>
                    <a:pt x="1228" y="10767"/>
                    <a:pt x="953" y="10767"/>
                  </a:cubicBezTo>
                  <a:cubicBezTo>
                    <a:pt x="928" y="10767"/>
                    <a:pt x="903" y="10766"/>
                    <a:pt x="877" y="10764"/>
                  </a:cubicBezTo>
                  <a:cubicBezTo>
                    <a:pt x="577" y="10739"/>
                    <a:pt x="276" y="10588"/>
                    <a:pt x="0" y="10312"/>
                  </a:cubicBezTo>
                  <a:lnTo>
                    <a:pt x="0" y="10488"/>
                  </a:lnTo>
                  <a:cubicBezTo>
                    <a:pt x="226" y="10688"/>
                    <a:pt x="526" y="10864"/>
                    <a:pt x="852" y="10889"/>
                  </a:cubicBezTo>
                  <a:cubicBezTo>
                    <a:pt x="878" y="10891"/>
                    <a:pt x="903" y="10892"/>
                    <a:pt x="928" y="10892"/>
                  </a:cubicBezTo>
                  <a:cubicBezTo>
                    <a:pt x="1250" y="10892"/>
                    <a:pt x="1549" y="10745"/>
                    <a:pt x="1805" y="10513"/>
                  </a:cubicBezTo>
                  <a:cubicBezTo>
                    <a:pt x="2130" y="10187"/>
                    <a:pt x="2331" y="9711"/>
                    <a:pt x="2331" y="9260"/>
                  </a:cubicBezTo>
                  <a:cubicBezTo>
                    <a:pt x="2306" y="8558"/>
                    <a:pt x="1880" y="7856"/>
                    <a:pt x="1203" y="7480"/>
                  </a:cubicBezTo>
                  <a:cubicBezTo>
                    <a:pt x="1128" y="7430"/>
                    <a:pt x="1053" y="7380"/>
                    <a:pt x="978" y="7355"/>
                  </a:cubicBezTo>
                  <a:cubicBezTo>
                    <a:pt x="677" y="7230"/>
                    <a:pt x="351" y="7155"/>
                    <a:pt x="0" y="7155"/>
                  </a:cubicBezTo>
                  <a:close/>
                  <a:moveTo>
                    <a:pt x="8146" y="12794"/>
                  </a:moveTo>
                  <a:cubicBezTo>
                    <a:pt x="7995" y="13044"/>
                    <a:pt x="7770" y="13220"/>
                    <a:pt x="7519" y="13345"/>
                  </a:cubicBezTo>
                  <a:cubicBezTo>
                    <a:pt x="7293" y="13445"/>
                    <a:pt x="7043" y="13521"/>
                    <a:pt x="6792" y="13571"/>
                  </a:cubicBezTo>
                  <a:cubicBezTo>
                    <a:pt x="6391" y="13671"/>
                    <a:pt x="5940" y="13771"/>
                    <a:pt x="5464" y="13846"/>
                  </a:cubicBezTo>
                  <a:cubicBezTo>
                    <a:pt x="5038" y="13922"/>
                    <a:pt x="4587" y="13972"/>
                    <a:pt x="4135" y="13997"/>
                  </a:cubicBezTo>
                  <a:cubicBezTo>
                    <a:pt x="3866" y="14024"/>
                    <a:pt x="3586" y="14038"/>
                    <a:pt x="3303" y="14038"/>
                  </a:cubicBezTo>
                  <a:cubicBezTo>
                    <a:pt x="2796" y="14038"/>
                    <a:pt x="2278" y="13993"/>
                    <a:pt x="1780" y="13896"/>
                  </a:cubicBezTo>
                  <a:cubicBezTo>
                    <a:pt x="1203" y="13796"/>
                    <a:pt x="602" y="13546"/>
                    <a:pt x="0" y="13245"/>
                  </a:cubicBezTo>
                  <a:lnTo>
                    <a:pt x="0" y="13370"/>
                  </a:lnTo>
                  <a:cubicBezTo>
                    <a:pt x="577" y="13696"/>
                    <a:pt x="1203" y="13896"/>
                    <a:pt x="1755" y="14022"/>
                  </a:cubicBezTo>
                  <a:cubicBezTo>
                    <a:pt x="2281" y="14122"/>
                    <a:pt x="2832" y="14147"/>
                    <a:pt x="3384" y="14147"/>
                  </a:cubicBezTo>
                  <a:cubicBezTo>
                    <a:pt x="3659" y="14147"/>
                    <a:pt x="3910" y="14147"/>
                    <a:pt x="4161" y="14122"/>
                  </a:cubicBezTo>
                  <a:cubicBezTo>
                    <a:pt x="4612" y="14097"/>
                    <a:pt x="5038" y="14047"/>
                    <a:pt x="5439" y="13972"/>
                  </a:cubicBezTo>
                  <a:cubicBezTo>
                    <a:pt x="5965" y="13896"/>
                    <a:pt x="6416" y="13796"/>
                    <a:pt x="6817" y="13696"/>
                  </a:cubicBezTo>
                  <a:cubicBezTo>
                    <a:pt x="7068" y="13646"/>
                    <a:pt x="7293" y="13571"/>
                    <a:pt x="7519" y="13470"/>
                  </a:cubicBezTo>
                  <a:cubicBezTo>
                    <a:pt x="7820" y="13345"/>
                    <a:pt x="8095" y="13145"/>
                    <a:pt x="8246" y="12844"/>
                  </a:cubicBezTo>
                  <a:lnTo>
                    <a:pt x="8146" y="127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4880793" y="4282146"/>
              <a:ext cx="548518" cy="253497"/>
            </a:xfrm>
            <a:custGeom>
              <a:rect b="b" l="l" r="r" t="t"/>
              <a:pathLst>
                <a:path extrusionOk="0" h="7344" w="15891">
                  <a:moveTo>
                    <a:pt x="552" y="0"/>
                  </a:moveTo>
                  <a:cubicBezTo>
                    <a:pt x="352" y="0"/>
                    <a:pt x="176" y="151"/>
                    <a:pt x="176" y="351"/>
                  </a:cubicBezTo>
                  <a:lnTo>
                    <a:pt x="151" y="1228"/>
                  </a:lnTo>
                  <a:lnTo>
                    <a:pt x="151" y="1253"/>
                  </a:lnTo>
                  <a:lnTo>
                    <a:pt x="51" y="5339"/>
                  </a:lnTo>
                  <a:lnTo>
                    <a:pt x="26" y="6968"/>
                  </a:lnTo>
                  <a:lnTo>
                    <a:pt x="1" y="7344"/>
                  </a:lnTo>
                  <a:lnTo>
                    <a:pt x="15891" y="7344"/>
                  </a:lnTo>
                  <a:lnTo>
                    <a:pt x="15891" y="451"/>
                  </a:lnTo>
                  <a:cubicBezTo>
                    <a:pt x="15891" y="251"/>
                    <a:pt x="15715" y="75"/>
                    <a:pt x="15515" y="75"/>
                  </a:cubicBezTo>
                  <a:cubicBezTo>
                    <a:pt x="14236" y="75"/>
                    <a:pt x="11555" y="50"/>
                    <a:pt x="8798" y="25"/>
                  </a:cubicBezTo>
                  <a:lnTo>
                    <a:pt x="8021" y="25"/>
                  </a:lnTo>
                  <a:cubicBezTo>
                    <a:pt x="5364" y="0"/>
                    <a:pt x="2708" y="0"/>
                    <a:pt x="12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4914550" y="4296850"/>
              <a:ext cx="494014" cy="216287"/>
            </a:xfrm>
            <a:custGeom>
              <a:rect b="b" l="l" r="r" t="t"/>
              <a:pathLst>
                <a:path extrusionOk="0" h="6266" w="14312">
                  <a:moveTo>
                    <a:pt x="928" y="0"/>
                  </a:moveTo>
                  <a:cubicBezTo>
                    <a:pt x="502" y="0"/>
                    <a:pt x="151" y="351"/>
                    <a:pt x="126" y="802"/>
                  </a:cubicBezTo>
                  <a:lnTo>
                    <a:pt x="25" y="5439"/>
                  </a:lnTo>
                  <a:cubicBezTo>
                    <a:pt x="0" y="5890"/>
                    <a:pt x="376" y="6266"/>
                    <a:pt x="827" y="6266"/>
                  </a:cubicBezTo>
                  <a:lnTo>
                    <a:pt x="13509" y="6266"/>
                  </a:lnTo>
                  <a:cubicBezTo>
                    <a:pt x="13960" y="6266"/>
                    <a:pt x="14311" y="5890"/>
                    <a:pt x="14311" y="5464"/>
                  </a:cubicBezTo>
                  <a:lnTo>
                    <a:pt x="14311" y="877"/>
                  </a:lnTo>
                  <a:cubicBezTo>
                    <a:pt x="14311" y="426"/>
                    <a:pt x="13960" y="75"/>
                    <a:pt x="13509" y="75"/>
                  </a:cubicBezTo>
                  <a:cubicBezTo>
                    <a:pt x="11028" y="50"/>
                    <a:pt x="3409" y="0"/>
                    <a:pt x="9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4982891" y="4349625"/>
              <a:ext cx="36347" cy="107280"/>
            </a:xfrm>
            <a:custGeom>
              <a:rect b="b" l="l" r="r" t="t"/>
              <a:pathLst>
                <a:path extrusionOk="0" h="3108" w="1053">
                  <a:moveTo>
                    <a:pt x="527" y="0"/>
                  </a:moveTo>
                  <a:cubicBezTo>
                    <a:pt x="226" y="0"/>
                    <a:pt x="0" y="226"/>
                    <a:pt x="0" y="526"/>
                  </a:cubicBezTo>
                  <a:lnTo>
                    <a:pt x="0" y="2582"/>
                  </a:lnTo>
                  <a:cubicBezTo>
                    <a:pt x="0" y="2882"/>
                    <a:pt x="226" y="3108"/>
                    <a:pt x="527" y="3108"/>
                  </a:cubicBezTo>
                  <a:cubicBezTo>
                    <a:pt x="827" y="3108"/>
                    <a:pt x="1053" y="2882"/>
                    <a:pt x="1053" y="2582"/>
                  </a:cubicBezTo>
                  <a:lnTo>
                    <a:pt x="1053" y="526"/>
                  </a:lnTo>
                  <a:cubicBezTo>
                    <a:pt x="1053" y="226"/>
                    <a:pt x="827" y="0"/>
                    <a:pt x="527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4947409" y="4385073"/>
              <a:ext cx="107315" cy="36381"/>
            </a:xfrm>
            <a:custGeom>
              <a:rect b="b" l="l" r="r" t="t"/>
              <a:pathLst>
                <a:path extrusionOk="0" h="1054" w="3109">
                  <a:moveTo>
                    <a:pt x="527" y="1"/>
                  </a:moveTo>
                  <a:cubicBezTo>
                    <a:pt x="226" y="1"/>
                    <a:pt x="1" y="226"/>
                    <a:pt x="1" y="527"/>
                  </a:cubicBezTo>
                  <a:cubicBezTo>
                    <a:pt x="1" y="828"/>
                    <a:pt x="226" y="1053"/>
                    <a:pt x="527" y="1053"/>
                  </a:cubicBezTo>
                  <a:lnTo>
                    <a:pt x="2582" y="1053"/>
                  </a:lnTo>
                  <a:cubicBezTo>
                    <a:pt x="2858" y="1053"/>
                    <a:pt x="3108" y="828"/>
                    <a:pt x="3108" y="527"/>
                  </a:cubicBezTo>
                  <a:cubicBezTo>
                    <a:pt x="3108" y="226"/>
                    <a:pt x="2858" y="1"/>
                    <a:pt x="2582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5281316" y="4357598"/>
              <a:ext cx="45908" cy="40800"/>
            </a:xfrm>
            <a:custGeom>
              <a:rect b="b" l="l" r="r" t="t"/>
              <a:pathLst>
                <a:path extrusionOk="0" h="1182" w="1330">
                  <a:moveTo>
                    <a:pt x="670" y="0"/>
                  </a:moveTo>
                  <a:cubicBezTo>
                    <a:pt x="598" y="0"/>
                    <a:pt x="524" y="15"/>
                    <a:pt x="452" y="45"/>
                  </a:cubicBezTo>
                  <a:cubicBezTo>
                    <a:pt x="151" y="170"/>
                    <a:pt x="1" y="496"/>
                    <a:pt x="101" y="822"/>
                  </a:cubicBezTo>
                  <a:cubicBezTo>
                    <a:pt x="198" y="1054"/>
                    <a:pt x="429" y="1182"/>
                    <a:pt x="668" y="1182"/>
                  </a:cubicBezTo>
                  <a:cubicBezTo>
                    <a:pt x="738" y="1182"/>
                    <a:pt x="810" y="1170"/>
                    <a:pt x="878" y="1148"/>
                  </a:cubicBezTo>
                  <a:cubicBezTo>
                    <a:pt x="1179" y="1022"/>
                    <a:pt x="1329" y="671"/>
                    <a:pt x="1204" y="371"/>
                  </a:cubicBezTo>
                  <a:cubicBezTo>
                    <a:pt x="1109" y="142"/>
                    <a:pt x="898" y="0"/>
                    <a:pt x="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5336680" y="4335474"/>
              <a:ext cx="45908" cy="40800"/>
            </a:xfrm>
            <a:custGeom>
              <a:rect b="b" l="l" r="r" t="t"/>
              <a:pathLst>
                <a:path extrusionOk="0" h="1182" w="1330">
                  <a:moveTo>
                    <a:pt x="662" y="0"/>
                  </a:moveTo>
                  <a:cubicBezTo>
                    <a:pt x="592" y="0"/>
                    <a:pt x="521" y="11"/>
                    <a:pt x="452" y="34"/>
                  </a:cubicBezTo>
                  <a:cubicBezTo>
                    <a:pt x="151" y="159"/>
                    <a:pt x="1" y="510"/>
                    <a:pt x="126" y="811"/>
                  </a:cubicBezTo>
                  <a:cubicBezTo>
                    <a:pt x="221" y="1040"/>
                    <a:pt x="432" y="1181"/>
                    <a:pt x="671" y="1181"/>
                  </a:cubicBezTo>
                  <a:cubicBezTo>
                    <a:pt x="747" y="1181"/>
                    <a:pt x="825" y="1167"/>
                    <a:pt x="903" y="1137"/>
                  </a:cubicBezTo>
                  <a:cubicBezTo>
                    <a:pt x="1204" y="1012"/>
                    <a:pt x="1329" y="661"/>
                    <a:pt x="1229" y="360"/>
                  </a:cubicBezTo>
                  <a:cubicBezTo>
                    <a:pt x="1132" y="128"/>
                    <a:pt x="901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5336680" y="4398604"/>
              <a:ext cx="45908" cy="40800"/>
            </a:xfrm>
            <a:custGeom>
              <a:rect b="b" l="l" r="r" t="t"/>
              <a:pathLst>
                <a:path extrusionOk="0" h="1182" w="1330">
                  <a:moveTo>
                    <a:pt x="662" y="1"/>
                  </a:moveTo>
                  <a:cubicBezTo>
                    <a:pt x="592" y="1"/>
                    <a:pt x="521" y="12"/>
                    <a:pt x="452" y="35"/>
                  </a:cubicBezTo>
                  <a:cubicBezTo>
                    <a:pt x="151" y="160"/>
                    <a:pt x="1" y="511"/>
                    <a:pt x="126" y="812"/>
                  </a:cubicBezTo>
                  <a:cubicBezTo>
                    <a:pt x="221" y="1040"/>
                    <a:pt x="432" y="1182"/>
                    <a:pt x="671" y="1182"/>
                  </a:cubicBezTo>
                  <a:cubicBezTo>
                    <a:pt x="747" y="1182"/>
                    <a:pt x="825" y="1168"/>
                    <a:pt x="903" y="1138"/>
                  </a:cubicBezTo>
                  <a:cubicBezTo>
                    <a:pt x="1204" y="1012"/>
                    <a:pt x="1329" y="686"/>
                    <a:pt x="1229" y="361"/>
                  </a:cubicBezTo>
                  <a:cubicBezTo>
                    <a:pt x="1132" y="128"/>
                    <a:pt x="901" y="1"/>
                    <a:pt x="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4982891" y="4344413"/>
              <a:ext cx="36347" cy="107315"/>
            </a:xfrm>
            <a:custGeom>
              <a:rect b="b" l="l" r="r" t="t"/>
              <a:pathLst>
                <a:path extrusionOk="0" h="3109" w="1053">
                  <a:moveTo>
                    <a:pt x="527" y="1"/>
                  </a:moveTo>
                  <a:cubicBezTo>
                    <a:pt x="226" y="1"/>
                    <a:pt x="0" y="226"/>
                    <a:pt x="0" y="527"/>
                  </a:cubicBezTo>
                  <a:lnTo>
                    <a:pt x="0" y="2582"/>
                  </a:lnTo>
                  <a:cubicBezTo>
                    <a:pt x="0" y="2883"/>
                    <a:pt x="226" y="3109"/>
                    <a:pt x="527" y="3109"/>
                  </a:cubicBezTo>
                  <a:cubicBezTo>
                    <a:pt x="827" y="3109"/>
                    <a:pt x="1053" y="2883"/>
                    <a:pt x="1053" y="2582"/>
                  </a:cubicBezTo>
                  <a:lnTo>
                    <a:pt x="1053" y="527"/>
                  </a:lnTo>
                  <a:cubicBezTo>
                    <a:pt x="1053" y="226"/>
                    <a:pt x="827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4947409" y="4379896"/>
              <a:ext cx="107315" cy="36347"/>
            </a:xfrm>
            <a:custGeom>
              <a:rect b="b" l="l" r="r" t="t"/>
              <a:pathLst>
                <a:path extrusionOk="0" h="1053" w="3109">
                  <a:moveTo>
                    <a:pt x="527" y="0"/>
                  </a:moveTo>
                  <a:cubicBezTo>
                    <a:pt x="226" y="0"/>
                    <a:pt x="1" y="226"/>
                    <a:pt x="1" y="527"/>
                  </a:cubicBezTo>
                  <a:cubicBezTo>
                    <a:pt x="1" y="827"/>
                    <a:pt x="226" y="1053"/>
                    <a:pt x="527" y="1053"/>
                  </a:cubicBezTo>
                  <a:lnTo>
                    <a:pt x="2582" y="1053"/>
                  </a:lnTo>
                  <a:cubicBezTo>
                    <a:pt x="2858" y="1053"/>
                    <a:pt x="3108" y="827"/>
                    <a:pt x="3108" y="527"/>
                  </a:cubicBezTo>
                  <a:cubicBezTo>
                    <a:pt x="3108" y="226"/>
                    <a:pt x="2858" y="0"/>
                    <a:pt x="2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4982891" y="4379896"/>
              <a:ext cx="36347" cy="35484"/>
            </a:xfrm>
            <a:custGeom>
              <a:rect b="b" l="l" r="r" t="t"/>
              <a:pathLst>
                <a:path extrusionOk="0" h="1028" w="1053">
                  <a:moveTo>
                    <a:pt x="527" y="0"/>
                  </a:moveTo>
                  <a:cubicBezTo>
                    <a:pt x="401" y="0"/>
                    <a:pt x="276" y="50"/>
                    <a:pt x="201" y="126"/>
                  </a:cubicBezTo>
                  <a:cubicBezTo>
                    <a:pt x="176" y="126"/>
                    <a:pt x="176" y="126"/>
                    <a:pt x="176" y="151"/>
                  </a:cubicBezTo>
                  <a:cubicBezTo>
                    <a:pt x="75" y="251"/>
                    <a:pt x="0" y="376"/>
                    <a:pt x="0" y="527"/>
                  </a:cubicBezTo>
                  <a:cubicBezTo>
                    <a:pt x="0" y="802"/>
                    <a:pt x="251" y="1028"/>
                    <a:pt x="527" y="1028"/>
                  </a:cubicBezTo>
                  <a:cubicBezTo>
                    <a:pt x="802" y="1028"/>
                    <a:pt x="1053" y="802"/>
                    <a:pt x="1053" y="527"/>
                  </a:cubicBezTo>
                  <a:lnTo>
                    <a:pt x="1053" y="502"/>
                  </a:lnTo>
                  <a:cubicBezTo>
                    <a:pt x="1053" y="351"/>
                    <a:pt x="1003" y="226"/>
                    <a:pt x="902" y="151"/>
                  </a:cubicBezTo>
                  <a:cubicBezTo>
                    <a:pt x="877" y="126"/>
                    <a:pt x="877" y="126"/>
                    <a:pt x="877" y="126"/>
                  </a:cubicBezTo>
                  <a:cubicBezTo>
                    <a:pt x="777" y="50"/>
                    <a:pt x="652" y="0"/>
                    <a:pt x="52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4848797" y="3628654"/>
              <a:ext cx="70968" cy="90367"/>
            </a:xfrm>
            <a:custGeom>
              <a:rect b="b" l="l" r="r" t="t"/>
              <a:pathLst>
                <a:path extrusionOk="0" h="2618" w="2056">
                  <a:moveTo>
                    <a:pt x="1960" y="1"/>
                  </a:moveTo>
                  <a:cubicBezTo>
                    <a:pt x="1944" y="1"/>
                    <a:pt x="1925" y="4"/>
                    <a:pt x="1905" y="11"/>
                  </a:cubicBezTo>
                  <a:lnTo>
                    <a:pt x="1103" y="261"/>
                  </a:lnTo>
                  <a:cubicBezTo>
                    <a:pt x="1053" y="286"/>
                    <a:pt x="1028" y="312"/>
                    <a:pt x="1028" y="362"/>
                  </a:cubicBezTo>
                  <a:lnTo>
                    <a:pt x="928" y="1289"/>
                  </a:lnTo>
                  <a:lnTo>
                    <a:pt x="101" y="1464"/>
                  </a:lnTo>
                  <a:cubicBezTo>
                    <a:pt x="76" y="1464"/>
                    <a:pt x="26" y="1515"/>
                    <a:pt x="26" y="1565"/>
                  </a:cubicBezTo>
                  <a:lnTo>
                    <a:pt x="26" y="2517"/>
                  </a:lnTo>
                  <a:cubicBezTo>
                    <a:pt x="1" y="2567"/>
                    <a:pt x="51" y="2617"/>
                    <a:pt x="101" y="2617"/>
                  </a:cubicBezTo>
                  <a:cubicBezTo>
                    <a:pt x="176" y="2617"/>
                    <a:pt x="201" y="2592"/>
                    <a:pt x="201" y="2517"/>
                  </a:cubicBezTo>
                  <a:lnTo>
                    <a:pt x="226" y="1640"/>
                  </a:lnTo>
                  <a:lnTo>
                    <a:pt x="1053" y="1464"/>
                  </a:lnTo>
                  <a:cubicBezTo>
                    <a:pt x="1078" y="1464"/>
                    <a:pt x="1128" y="1414"/>
                    <a:pt x="1128" y="1389"/>
                  </a:cubicBezTo>
                  <a:lnTo>
                    <a:pt x="1229" y="437"/>
                  </a:lnTo>
                  <a:lnTo>
                    <a:pt x="1980" y="186"/>
                  </a:lnTo>
                  <a:cubicBezTo>
                    <a:pt x="2031" y="161"/>
                    <a:pt x="2056" y="111"/>
                    <a:pt x="2031" y="61"/>
                  </a:cubicBezTo>
                  <a:cubicBezTo>
                    <a:pt x="2031" y="24"/>
                    <a:pt x="2004" y="1"/>
                    <a:pt x="19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5435326" y="3673421"/>
              <a:ext cx="112493" cy="27441"/>
            </a:xfrm>
            <a:custGeom>
              <a:rect b="b" l="l" r="r" t="t"/>
              <a:pathLst>
                <a:path extrusionOk="0" h="795" w="3259">
                  <a:moveTo>
                    <a:pt x="888" y="1"/>
                  </a:moveTo>
                  <a:cubicBezTo>
                    <a:pt x="869" y="1"/>
                    <a:pt x="848" y="7"/>
                    <a:pt x="827" y="17"/>
                  </a:cubicBezTo>
                  <a:lnTo>
                    <a:pt x="50" y="594"/>
                  </a:lnTo>
                  <a:cubicBezTo>
                    <a:pt x="0" y="619"/>
                    <a:pt x="0" y="694"/>
                    <a:pt x="25" y="744"/>
                  </a:cubicBezTo>
                  <a:cubicBezTo>
                    <a:pt x="43" y="762"/>
                    <a:pt x="86" y="779"/>
                    <a:pt x="127" y="779"/>
                  </a:cubicBezTo>
                  <a:cubicBezTo>
                    <a:pt x="144" y="779"/>
                    <a:pt x="161" y="776"/>
                    <a:pt x="176" y="769"/>
                  </a:cubicBezTo>
                  <a:lnTo>
                    <a:pt x="877" y="243"/>
                  </a:lnTo>
                  <a:lnTo>
                    <a:pt x="1504" y="769"/>
                  </a:lnTo>
                  <a:cubicBezTo>
                    <a:pt x="1529" y="794"/>
                    <a:pt x="1554" y="794"/>
                    <a:pt x="1579" y="794"/>
                  </a:cubicBezTo>
                  <a:lnTo>
                    <a:pt x="1629" y="794"/>
                  </a:lnTo>
                  <a:lnTo>
                    <a:pt x="2431" y="293"/>
                  </a:lnTo>
                  <a:lnTo>
                    <a:pt x="3108" y="744"/>
                  </a:lnTo>
                  <a:cubicBezTo>
                    <a:pt x="3118" y="754"/>
                    <a:pt x="3137" y="760"/>
                    <a:pt x="3158" y="760"/>
                  </a:cubicBezTo>
                  <a:cubicBezTo>
                    <a:pt x="3187" y="760"/>
                    <a:pt x="3218" y="748"/>
                    <a:pt x="3233" y="719"/>
                  </a:cubicBezTo>
                  <a:cubicBezTo>
                    <a:pt x="3258" y="669"/>
                    <a:pt x="3258" y="619"/>
                    <a:pt x="3208" y="594"/>
                  </a:cubicBezTo>
                  <a:lnTo>
                    <a:pt x="2506" y="92"/>
                  </a:lnTo>
                  <a:cubicBezTo>
                    <a:pt x="2494" y="80"/>
                    <a:pt x="2475" y="73"/>
                    <a:pt x="2456" y="73"/>
                  </a:cubicBezTo>
                  <a:cubicBezTo>
                    <a:pt x="2437" y="73"/>
                    <a:pt x="2419" y="80"/>
                    <a:pt x="2406" y="92"/>
                  </a:cubicBezTo>
                  <a:lnTo>
                    <a:pt x="1579" y="568"/>
                  </a:lnTo>
                  <a:lnTo>
                    <a:pt x="952" y="42"/>
                  </a:lnTo>
                  <a:cubicBezTo>
                    <a:pt x="938" y="13"/>
                    <a:pt x="915" y="1"/>
                    <a:pt x="8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5659369" y="4127514"/>
              <a:ext cx="60578" cy="27476"/>
            </a:xfrm>
            <a:custGeom>
              <a:rect b="b" l="l" r="r" t="t"/>
              <a:pathLst>
                <a:path extrusionOk="0" h="796" w="1755">
                  <a:moveTo>
                    <a:pt x="899" y="0"/>
                  </a:moveTo>
                  <a:cubicBezTo>
                    <a:pt x="878" y="0"/>
                    <a:pt x="852" y="7"/>
                    <a:pt x="827" y="19"/>
                  </a:cubicBezTo>
                  <a:lnTo>
                    <a:pt x="50" y="595"/>
                  </a:lnTo>
                  <a:cubicBezTo>
                    <a:pt x="0" y="621"/>
                    <a:pt x="0" y="671"/>
                    <a:pt x="25" y="721"/>
                  </a:cubicBezTo>
                  <a:cubicBezTo>
                    <a:pt x="40" y="750"/>
                    <a:pt x="72" y="762"/>
                    <a:pt x="106" y="762"/>
                  </a:cubicBezTo>
                  <a:cubicBezTo>
                    <a:pt x="130" y="762"/>
                    <a:pt x="155" y="756"/>
                    <a:pt x="176" y="746"/>
                  </a:cubicBezTo>
                  <a:lnTo>
                    <a:pt x="878" y="220"/>
                  </a:lnTo>
                  <a:lnTo>
                    <a:pt x="1504" y="771"/>
                  </a:lnTo>
                  <a:cubicBezTo>
                    <a:pt x="1529" y="796"/>
                    <a:pt x="1554" y="796"/>
                    <a:pt x="1579" y="796"/>
                  </a:cubicBezTo>
                  <a:cubicBezTo>
                    <a:pt x="1604" y="796"/>
                    <a:pt x="1604" y="796"/>
                    <a:pt x="1629" y="771"/>
                  </a:cubicBezTo>
                  <a:lnTo>
                    <a:pt x="1755" y="696"/>
                  </a:lnTo>
                  <a:lnTo>
                    <a:pt x="1755" y="470"/>
                  </a:lnTo>
                  <a:lnTo>
                    <a:pt x="1579" y="570"/>
                  </a:lnTo>
                  <a:lnTo>
                    <a:pt x="953" y="19"/>
                  </a:lnTo>
                  <a:cubicBezTo>
                    <a:pt x="940" y="7"/>
                    <a:pt x="921" y="0"/>
                    <a:pt x="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4950861" y="3676597"/>
              <a:ext cx="45908" cy="45874"/>
            </a:xfrm>
            <a:custGeom>
              <a:rect b="b" l="l" r="r" t="t"/>
              <a:pathLst>
                <a:path extrusionOk="0" h="1329" w="133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28"/>
                    <a:pt x="302" y="1329"/>
                    <a:pt x="678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0"/>
                    <a:pt x="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5433566" y="3569321"/>
              <a:ext cx="45908" cy="42422"/>
            </a:xfrm>
            <a:custGeom>
              <a:rect b="b" l="l" r="r" t="t"/>
              <a:pathLst>
                <a:path extrusionOk="0" h="1229" w="1330">
                  <a:moveTo>
                    <a:pt x="302" y="0"/>
                  </a:moveTo>
                  <a:cubicBezTo>
                    <a:pt x="126" y="126"/>
                    <a:pt x="1" y="326"/>
                    <a:pt x="1" y="552"/>
                  </a:cubicBezTo>
                  <a:cubicBezTo>
                    <a:pt x="1" y="928"/>
                    <a:pt x="302" y="1229"/>
                    <a:pt x="678" y="1229"/>
                  </a:cubicBezTo>
                  <a:cubicBezTo>
                    <a:pt x="1003" y="1229"/>
                    <a:pt x="1279" y="978"/>
                    <a:pt x="1329" y="652"/>
                  </a:cubicBezTo>
                  <a:cubicBezTo>
                    <a:pt x="1003" y="427"/>
                    <a:pt x="653" y="201"/>
                    <a:pt x="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5627373" y="4241486"/>
              <a:ext cx="45874" cy="45874"/>
            </a:xfrm>
            <a:custGeom>
              <a:rect b="b" l="l" r="r" t="t"/>
              <a:pathLst>
                <a:path extrusionOk="0" h="1329" w="1329">
                  <a:moveTo>
                    <a:pt x="652" y="0"/>
                  </a:moveTo>
                  <a:cubicBezTo>
                    <a:pt x="276" y="0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4671454" y="3916207"/>
              <a:ext cx="45874" cy="45874"/>
            </a:xfrm>
            <a:custGeom>
              <a:rect b="b" l="l" r="r" t="t"/>
              <a:pathLst>
                <a:path extrusionOk="0" h="1329" w="1329">
                  <a:moveTo>
                    <a:pt x="677" y="1"/>
                  </a:moveTo>
                  <a:cubicBezTo>
                    <a:pt x="301" y="1"/>
                    <a:pt x="1" y="301"/>
                    <a:pt x="1" y="652"/>
                  </a:cubicBezTo>
                  <a:cubicBezTo>
                    <a:pt x="1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5101385" y="4395463"/>
              <a:ext cx="30341" cy="10424"/>
            </a:xfrm>
            <a:custGeom>
              <a:rect b="b" l="l" r="r" t="t"/>
              <a:pathLst>
                <a:path extrusionOk="0" h="302" w="879">
                  <a:moveTo>
                    <a:pt x="151" y="0"/>
                  </a:moveTo>
                  <a:cubicBezTo>
                    <a:pt x="76" y="0"/>
                    <a:pt x="1" y="76"/>
                    <a:pt x="1" y="151"/>
                  </a:cubicBezTo>
                  <a:cubicBezTo>
                    <a:pt x="1" y="251"/>
                    <a:pt x="76" y="301"/>
                    <a:pt x="151" y="301"/>
                  </a:cubicBezTo>
                  <a:lnTo>
                    <a:pt x="728" y="301"/>
                  </a:lnTo>
                  <a:cubicBezTo>
                    <a:pt x="803" y="301"/>
                    <a:pt x="878" y="251"/>
                    <a:pt x="878" y="151"/>
                  </a:cubicBezTo>
                  <a:cubicBezTo>
                    <a:pt x="878" y="76"/>
                    <a:pt x="803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5181841" y="4395463"/>
              <a:ext cx="30306" cy="10424"/>
            </a:xfrm>
            <a:custGeom>
              <a:rect b="b" l="l" r="r" t="t"/>
              <a:pathLst>
                <a:path extrusionOk="0" h="302" w="878">
                  <a:moveTo>
                    <a:pt x="151" y="0"/>
                  </a:moveTo>
                  <a:cubicBezTo>
                    <a:pt x="76" y="0"/>
                    <a:pt x="1" y="76"/>
                    <a:pt x="1" y="151"/>
                  </a:cubicBezTo>
                  <a:cubicBezTo>
                    <a:pt x="1" y="251"/>
                    <a:pt x="76" y="301"/>
                    <a:pt x="151" y="301"/>
                  </a:cubicBezTo>
                  <a:lnTo>
                    <a:pt x="728" y="301"/>
                  </a:lnTo>
                  <a:cubicBezTo>
                    <a:pt x="803" y="301"/>
                    <a:pt x="878" y="251"/>
                    <a:pt x="878" y="151"/>
                  </a:cubicBezTo>
                  <a:cubicBezTo>
                    <a:pt x="878" y="76"/>
                    <a:pt x="803" y="0"/>
                    <a:pt x="7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5084955" y="4379033"/>
              <a:ext cx="146251" cy="45874"/>
            </a:xfrm>
            <a:custGeom>
              <a:rect b="b" l="l" r="r" t="t"/>
              <a:pathLst>
                <a:path extrusionOk="0" h="1329" w="4237">
                  <a:moveTo>
                    <a:pt x="4186" y="50"/>
                  </a:moveTo>
                  <a:lnTo>
                    <a:pt x="4186" y="1304"/>
                  </a:lnTo>
                  <a:lnTo>
                    <a:pt x="51" y="1304"/>
                  </a:lnTo>
                  <a:lnTo>
                    <a:pt x="51" y="50"/>
                  </a:lnTo>
                  <a:close/>
                  <a:moveTo>
                    <a:pt x="26" y="0"/>
                  </a:moveTo>
                  <a:cubicBezTo>
                    <a:pt x="1" y="0"/>
                    <a:pt x="1" y="25"/>
                    <a:pt x="1" y="25"/>
                  </a:cubicBezTo>
                  <a:lnTo>
                    <a:pt x="1" y="1304"/>
                  </a:lnTo>
                  <a:cubicBezTo>
                    <a:pt x="1" y="1329"/>
                    <a:pt x="1" y="1329"/>
                    <a:pt x="26" y="1329"/>
                  </a:cubicBezTo>
                  <a:lnTo>
                    <a:pt x="4211" y="1329"/>
                  </a:lnTo>
                  <a:cubicBezTo>
                    <a:pt x="4211" y="1329"/>
                    <a:pt x="4236" y="1329"/>
                    <a:pt x="4236" y="1304"/>
                  </a:cubicBezTo>
                  <a:lnTo>
                    <a:pt x="4236" y="25"/>
                  </a:lnTo>
                  <a:cubicBezTo>
                    <a:pt x="4236" y="25"/>
                    <a:pt x="4211" y="0"/>
                    <a:pt x="4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5112637" y="4323669"/>
              <a:ext cx="96925" cy="18191"/>
            </a:xfrm>
            <a:custGeom>
              <a:rect b="b" l="l" r="r" t="t"/>
              <a:pathLst>
                <a:path extrusionOk="0" h="527" w="2808">
                  <a:moveTo>
                    <a:pt x="1" y="0"/>
                  </a:moveTo>
                  <a:lnTo>
                    <a:pt x="1" y="527"/>
                  </a:lnTo>
                  <a:lnTo>
                    <a:pt x="2783" y="527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3" name="Google Shape;1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96" y="1545353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GAME FLOW</a:t>
            </a:r>
            <a:endParaRPr/>
          </a:p>
        </p:txBody>
      </p:sp>
      <p:pic>
        <p:nvPicPr>
          <p:cNvPr id="1329" name="Google Shape;1329;p42"/>
          <p:cNvPicPr preferRelativeResize="0"/>
          <p:nvPr/>
        </p:nvPicPr>
        <p:blipFill rotWithShape="1">
          <a:blip r:embed="rId3">
            <a:alphaModFix/>
          </a:blip>
          <a:srcRect b="14141" l="-1449" r="1450" t="21520"/>
          <a:stretch/>
        </p:blipFill>
        <p:spPr>
          <a:xfrm>
            <a:off x="720000" y="1017725"/>
            <a:ext cx="7432627" cy="358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43"/>
          <p:cNvSpPr txBox="1"/>
          <p:nvPr>
            <p:ph type="title"/>
          </p:nvPr>
        </p:nvSpPr>
        <p:spPr>
          <a:xfrm>
            <a:off x="34552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&lt;START&gt;</a:t>
            </a:r>
            <a:endParaRPr/>
          </a:p>
        </p:txBody>
      </p:sp>
      <p:pic>
        <p:nvPicPr>
          <p:cNvPr id="1335" name="Google Shape;1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638" y="1017725"/>
            <a:ext cx="6686706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43"/>
          <p:cNvGrpSpPr/>
          <p:nvPr/>
        </p:nvGrpSpPr>
        <p:grpSpPr>
          <a:xfrm>
            <a:off x="3938819" y="3423139"/>
            <a:ext cx="1676433" cy="320664"/>
            <a:chOff x="1037491" y="2029075"/>
            <a:chExt cx="3114309" cy="637503"/>
          </a:xfrm>
        </p:grpSpPr>
        <p:sp>
          <p:nvSpPr>
            <p:cNvPr id="1337" name="Google Shape;1337;p43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Enter Username…</a:t>
              </a:r>
              <a:endParaRPr sz="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38" name="Google Shape;1338;p43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339" name="Google Shape;1339;p43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3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43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43" name="Google Shape;1343;p43"/>
          <p:cNvGrpSpPr/>
          <p:nvPr/>
        </p:nvGrpSpPr>
        <p:grpSpPr>
          <a:xfrm>
            <a:off x="3938819" y="3865610"/>
            <a:ext cx="1676433" cy="320664"/>
            <a:chOff x="1037491" y="2029075"/>
            <a:chExt cx="3114309" cy="637503"/>
          </a:xfrm>
        </p:grpSpPr>
        <p:sp>
          <p:nvSpPr>
            <p:cNvPr id="1344" name="Google Shape;1344;p43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Create Game</a:t>
              </a:r>
              <a:endParaRPr sz="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45" name="Google Shape;1345;p43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346" name="Google Shape;1346;p43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3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3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3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0" name="Google Shape;1350;p43"/>
          <p:cNvGrpSpPr/>
          <p:nvPr/>
        </p:nvGrpSpPr>
        <p:grpSpPr>
          <a:xfrm>
            <a:off x="3938819" y="4283324"/>
            <a:ext cx="1676433" cy="320664"/>
            <a:chOff x="1037491" y="2029075"/>
            <a:chExt cx="3114309" cy="637503"/>
          </a:xfrm>
        </p:grpSpPr>
        <p:sp>
          <p:nvSpPr>
            <p:cNvPr id="1351" name="Google Shape;1351;p43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Join Game</a:t>
              </a:r>
              <a:endParaRPr sz="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352" name="Google Shape;1352;p43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353" name="Google Shape;1353;p43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43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43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43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7" name="Google Shape;1357;p43"/>
          <p:cNvGrpSpPr/>
          <p:nvPr/>
        </p:nvGrpSpPr>
        <p:grpSpPr>
          <a:xfrm>
            <a:off x="2126279" y="1075126"/>
            <a:ext cx="2318915" cy="1146166"/>
            <a:chOff x="1037491" y="2029075"/>
            <a:chExt cx="3114309" cy="637503"/>
          </a:xfrm>
        </p:grpSpPr>
        <p:sp>
          <p:nvSpPr>
            <p:cNvPr id="1358" name="Google Shape;1358;p43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BCF7B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PORO</a:t>
              </a:r>
              <a:endParaRPr sz="3000">
                <a:solidFill>
                  <a:srgbClr val="FBCF7B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BCF7B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PARTY</a:t>
              </a:r>
              <a:endParaRPr sz="3000">
                <a:solidFill>
                  <a:srgbClr val="FBCF7B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  <p:grpSp>
          <p:nvGrpSpPr>
            <p:cNvPr id="1359" name="Google Shape;1359;p43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1360" name="Google Shape;1360;p43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rgbClr val="FBC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43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rgbClr val="FBC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43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rgbClr val="FBC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43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rgbClr val="FBCF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44"/>
          <p:cNvSpPr txBox="1"/>
          <p:nvPr>
            <p:ph type="title"/>
          </p:nvPr>
        </p:nvSpPr>
        <p:spPr>
          <a:xfrm>
            <a:off x="20003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&lt;CHARACTER SELECT&gt;</a:t>
            </a:r>
            <a:endParaRPr/>
          </a:p>
        </p:txBody>
      </p:sp>
      <p:pic>
        <p:nvPicPr>
          <p:cNvPr id="1369" name="Google Shape;1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500" y="1017725"/>
            <a:ext cx="5094630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45"/>
          <p:cNvSpPr txBox="1"/>
          <p:nvPr>
            <p:ph type="title"/>
          </p:nvPr>
        </p:nvSpPr>
        <p:spPr>
          <a:xfrm>
            <a:off x="2407800" y="358725"/>
            <a:ext cx="7704000" cy="5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&lt;LOBBY SCREEN&gt;</a:t>
            </a:r>
            <a:endParaRPr/>
          </a:p>
        </p:txBody>
      </p:sp>
      <p:pic>
        <p:nvPicPr>
          <p:cNvPr id="1375" name="Google Shape;13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688" y="956350"/>
            <a:ext cx="5094630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&lt;RANDOM MINIGAME SELECTION&gt;</a:t>
            </a:r>
            <a:endParaRPr/>
          </a:p>
        </p:txBody>
      </p:sp>
      <p:sp>
        <p:nvSpPr>
          <p:cNvPr id="1381" name="Google Shape;1381;p46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46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25" y="1097025"/>
            <a:ext cx="5308974" cy="39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9"/>
          <p:cNvSpPr txBox="1"/>
          <p:nvPr>
            <p:ph type="title"/>
          </p:nvPr>
        </p:nvSpPr>
        <p:spPr>
          <a:xfrm>
            <a:off x="713100" y="1016855"/>
            <a:ext cx="4249800" cy="7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/>
              <a:t>US</a:t>
            </a:r>
            <a:endParaRPr/>
          </a:p>
        </p:txBody>
      </p:sp>
      <p:sp>
        <p:nvSpPr>
          <p:cNvPr id="452" name="Google Shape;452;p29"/>
          <p:cNvSpPr txBox="1"/>
          <p:nvPr>
            <p:ph idx="1" type="subTitle"/>
          </p:nvPr>
        </p:nvSpPr>
        <p:spPr>
          <a:xfrm>
            <a:off x="834975" y="1623600"/>
            <a:ext cx="4507200" cy="23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Poro Pack</a:t>
            </a:r>
            <a:endParaRPr b="1" sz="18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Ryan Lin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Raymond Ye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Yoyo Wang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James Park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Mitik Merchant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ress Start 2P"/>
              <a:buChar char="●"/>
            </a:pPr>
            <a:r>
              <a:rPr lang="en" sz="1400">
                <a:solidFill>
                  <a:schemeClr val="accen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William Hao</a:t>
            </a:r>
            <a:endParaRPr sz="1400">
              <a:solidFill>
                <a:schemeClr val="accen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453" name="Google Shape;453;p29"/>
          <p:cNvSpPr/>
          <p:nvPr/>
        </p:nvSpPr>
        <p:spPr>
          <a:xfrm rot="-767447">
            <a:off x="5127167" y="1322995"/>
            <a:ext cx="480310" cy="140628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9"/>
          <p:cNvGrpSpPr/>
          <p:nvPr/>
        </p:nvGrpSpPr>
        <p:grpSpPr>
          <a:xfrm>
            <a:off x="6043725" y="1279625"/>
            <a:ext cx="2387179" cy="2584287"/>
            <a:chOff x="5882000" y="1279625"/>
            <a:chExt cx="2387179" cy="2584287"/>
          </a:xfrm>
        </p:grpSpPr>
        <p:sp>
          <p:nvSpPr>
            <p:cNvPr id="455" name="Google Shape;455;p29"/>
            <p:cNvSpPr/>
            <p:nvPr/>
          </p:nvSpPr>
          <p:spPr>
            <a:xfrm>
              <a:off x="5882000" y="1279625"/>
              <a:ext cx="2387179" cy="2584287"/>
            </a:xfrm>
            <a:custGeom>
              <a:rect b="b" l="l" r="r" t="t"/>
              <a:pathLst>
                <a:path extrusionOk="0" h="33184" w="30653">
                  <a:moveTo>
                    <a:pt x="15490" y="0"/>
                  </a:moveTo>
                  <a:cubicBezTo>
                    <a:pt x="12332" y="0"/>
                    <a:pt x="9299" y="978"/>
                    <a:pt x="6718" y="2807"/>
                  </a:cubicBezTo>
                  <a:cubicBezTo>
                    <a:pt x="6116" y="3233"/>
                    <a:pt x="5540" y="3709"/>
                    <a:pt x="5013" y="4211"/>
                  </a:cubicBezTo>
                  <a:cubicBezTo>
                    <a:pt x="4888" y="4336"/>
                    <a:pt x="4738" y="4461"/>
                    <a:pt x="4612" y="4612"/>
                  </a:cubicBezTo>
                  <a:lnTo>
                    <a:pt x="3710" y="4737"/>
                  </a:lnTo>
                  <a:cubicBezTo>
                    <a:pt x="3334" y="4787"/>
                    <a:pt x="2983" y="4988"/>
                    <a:pt x="2758" y="5313"/>
                  </a:cubicBezTo>
                  <a:cubicBezTo>
                    <a:pt x="2532" y="5614"/>
                    <a:pt x="2432" y="6015"/>
                    <a:pt x="2507" y="6391"/>
                  </a:cubicBezTo>
                  <a:lnTo>
                    <a:pt x="2632" y="7143"/>
                  </a:lnTo>
                  <a:cubicBezTo>
                    <a:pt x="2532" y="7318"/>
                    <a:pt x="2432" y="7469"/>
                    <a:pt x="2332" y="7644"/>
                  </a:cubicBezTo>
                  <a:cubicBezTo>
                    <a:pt x="1404" y="9248"/>
                    <a:pt x="878" y="11028"/>
                    <a:pt x="602" y="12882"/>
                  </a:cubicBezTo>
                  <a:cubicBezTo>
                    <a:pt x="1" y="16817"/>
                    <a:pt x="327" y="20927"/>
                    <a:pt x="327" y="24912"/>
                  </a:cubicBezTo>
                  <a:lnTo>
                    <a:pt x="327" y="32181"/>
                  </a:lnTo>
                  <a:cubicBezTo>
                    <a:pt x="327" y="32732"/>
                    <a:pt x="778" y="33183"/>
                    <a:pt x="1329" y="33183"/>
                  </a:cubicBezTo>
                  <a:lnTo>
                    <a:pt x="29650" y="33183"/>
                  </a:lnTo>
                  <a:cubicBezTo>
                    <a:pt x="30201" y="33183"/>
                    <a:pt x="30653" y="32732"/>
                    <a:pt x="30653" y="32181"/>
                  </a:cubicBezTo>
                  <a:lnTo>
                    <a:pt x="30653" y="15163"/>
                  </a:lnTo>
                  <a:cubicBezTo>
                    <a:pt x="30653" y="14486"/>
                    <a:pt x="30602" y="13810"/>
                    <a:pt x="30502" y="13158"/>
                  </a:cubicBezTo>
                  <a:cubicBezTo>
                    <a:pt x="30427" y="12657"/>
                    <a:pt x="30352" y="12156"/>
                    <a:pt x="30227" y="11654"/>
                  </a:cubicBezTo>
                  <a:cubicBezTo>
                    <a:pt x="28572" y="5038"/>
                    <a:pt x="22332" y="0"/>
                    <a:pt x="15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460000" dist="66675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5979577" y="1357656"/>
              <a:ext cx="2205647" cy="2428143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4" y="1"/>
                    <a:pt x="8272" y="953"/>
                    <a:pt x="5966" y="2607"/>
                  </a:cubicBezTo>
                  <a:cubicBezTo>
                    <a:pt x="5389" y="3008"/>
                    <a:pt x="4863" y="3459"/>
                    <a:pt x="4362" y="3935"/>
                  </a:cubicBezTo>
                  <a:cubicBezTo>
                    <a:pt x="3384" y="4863"/>
                    <a:pt x="2532" y="5940"/>
                    <a:pt x="1856" y="7118"/>
                  </a:cubicBezTo>
                  <a:cubicBezTo>
                    <a:pt x="1379" y="7945"/>
                    <a:pt x="1003" y="8823"/>
                    <a:pt x="703" y="9725"/>
                  </a:cubicBezTo>
                  <a:cubicBezTo>
                    <a:pt x="678" y="9800"/>
                    <a:pt x="653" y="9875"/>
                    <a:pt x="628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7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1" y="13685"/>
                    <a:pt x="1" y="13910"/>
                    <a:pt x="1" y="14161"/>
                  </a:cubicBezTo>
                  <a:lnTo>
                    <a:pt x="1" y="31179"/>
                  </a:lnTo>
                  <a:lnTo>
                    <a:pt x="28322" y="31179"/>
                  </a:lnTo>
                  <a:lnTo>
                    <a:pt x="28322" y="14161"/>
                  </a:lnTo>
                  <a:cubicBezTo>
                    <a:pt x="28322" y="14036"/>
                    <a:pt x="28322" y="13910"/>
                    <a:pt x="28322" y="13785"/>
                  </a:cubicBezTo>
                  <a:cubicBezTo>
                    <a:pt x="28322" y="13760"/>
                    <a:pt x="28322" y="13735"/>
                    <a:pt x="28322" y="13710"/>
                  </a:cubicBezTo>
                  <a:cubicBezTo>
                    <a:pt x="28322" y="13585"/>
                    <a:pt x="28297" y="13484"/>
                    <a:pt x="28297" y="13384"/>
                  </a:cubicBezTo>
                  <a:cubicBezTo>
                    <a:pt x="28297" y="13309"/>
                    <a:pt x="28297" y="13234"/>
                    <a:pt x="28297" y="13159"/>
                  </a:cubicBezTo>
                  <a:cubicBezTo>
                    <a:pt x="28272" y="13083"/>
                    <a:pt x="28272" y="13033"/>
                    <a:pt x="28272" y="12958"/>
                  </a:cubicBezTo>
                  <a:cubicBezTo>
                    <a:pt x="28272" y="12958"/>
                    <a:pt x="28272" y="12933"/>
                    <a:pt x="28272" y="12908"/>
                  </a:cubicBezTo>
                  <a:cubicBezTo>
                    <a:pt x="28272" y="12858"/>
                    <a:pt x="28272" y="12808"/>
                    <a:pt x="28247" y="12758"/>
                  </a:cubicBezTo>
                  <a:cubicBezTo>
                    <a:pt x="28247" y="12707"/>
                    <a:pt x="28247" y="12632"/>
                    <a:pt x="28247" y="12582"/>
                  </a:cubicBezTo>
                  <a:cubicBezTo>
                    <a:pt x="28222" y="12482"/>
                    <a:pt x="28222" y="12407"/>
                    <a:pt x="28197" y="12306"/>
                  </a:cubicBezTo>
                  <a:cubicBezTo>
                    <a:pt x="28197" y="12231"/>
                    <a:pt x="28172" y="12156"/>
                    <a:pt x="28172" y="12056"/>
                  </a:cubicBezTo>
                  <a:cubicBezTo>
                    <a:pt x="28172" y="12031"/>
                    <a:pt x="28146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096" y="11655"/>
                    <a:pt x="28096" y="11555"/>
                  </a:cubicBezTo>
                  <a:cubicBezTo>
                    <a:pt x="28071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6" y="10828"/>
                    <a:pt x="27896" y="10677"/>
                  </a:cubicBezTo>
                  <a:cubicBezTo>
                    <a:pt x="27871" y="10577"/>
                    <a:pt x="27846" y="10502"/>
                    <a:pt x="27821" y="10427"/>
                  </a:cubicBezTo>
                  <a:cubicBezTo>
                    <a:pt x="27796" y="10352"/>
                    <a:pt x="27796" y="10276"/>
                    <a:pt x="27771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70" y="9600"/>
                  </a:cubicBezTo>
                  <a:cubicBezTo>
                    <a:pt x="27545" y="9524"/>
                    <a:pt x="27520" y="9449"/>
                    <a:pt x="27495" y="9374"/>
                  </a:cubicBezTo>
                  <a:cubicBezTo>
                    <a:pt x="27470" y="9324"/>
                    <a:pt x="27470" y="9274"/>
                    <a:pt x="27445" y="9224"/>
                  </a:cubicBezTo>
                  <a:cubicBezTo>
                    <a:pt x="27370" y="9048"/>
                    <a:pt x="27319" y="8873"/>
                    <a:pt x="27244" y="8697"/>
                  </a:cubicBezTo>
                  <a:cubicBezTo>
                    <a:pt x="27219" y="8647"/>
                    <a:pt x="27169" y="8572"/>
                    <a:pt x="27144" y="8497"/>
                  </a:cubicBezTo>
                  <a:cubicBezTo>
                    <a:pt x="27044" y="8246"/>
                    <a:pt x="26943" y="8021"/>
                    <a:pt x="26818" y="7795"/>
                  </a:cubicBezTo>
                  <a:cubicBezTo>
                    <a:pt x="26793" y="7720"/>
                    <a:pt x="26743" y="7645"/>
                    <a:pt x="26718" y="7570"/>
                  </a:cubicBezTo>
                  <a:cubicBezTo>
                    <a:pt x="26668" y="7494"/>
                    <a:pt x="26618" y="7419"/>
                    <a:pt x="26593" y="7344"/>
                  </a:cubicBezTo>
                  <a:cubicBezTo>
                    <a:pt x="26492" y="7194"/>
                    <a:pt x="26417" y="7043"/>
                    <a:pt x="26342" y="6918"/>
                  </a:cubicBezTo>
                  <a:cubicBezTo>
                    <a:pt x="26292" y="6843"/>
                    <a:pt x="26267" y="6793"/>
                    <a:pt x="26242" y="6742"/>
                  </a:cubicBezTo>
                  <a:cubicBezTo>
                    <a:pt x="26116" y="6542"/>
                    <a:pt x="25991" y="6341"/>
                    <a:pt x="25866" y="6166"/>
                  </a:cubicBezTo>
                  <a:cubicBezTo>
                    <a:pt x="25816" y="6091"/>
                    <a:pt x="25766" y="6041"/>
                    <a:pt x="25740" y="5991"/>
                  </a:cubicBezTo>
                  <a:cubicBezTo>
                    <a:pt x="25615" y="5815"/>
                    <a:pt x="25465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4989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2" y="4261"/>
                    <a:pt x="24237" y="4211"/>
                    <a:pt x="24187" y="4136"/>
                  </a:cubicBezTo>
                  <a:cubicBezTo>
                    <a:pt x="24061" y="4011"/>
                    <a:pt x="23936" y="3910"/>
                    <a:pt x="23811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2658" y="2757"/>
                    <a:pt x="21580" y="2031"/>
                    <a:pt x="20427" y="1454"/>
                  </a:cubicBezTo>
                  <a:cubicBezTo>
                    <a:pt x="18547" y="527"/>
                    <a:pt x="16417" y="1"/>
                    <a:pt x="141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7213123" y="3125965"/>
              <a:ext cx="972067" cy="659778"/>
            </a:xfrm>
            <a:custGeom>
              <a:rect b="b" l="l" r="r" t="t"/>
              <a:pathLst>
                <a:path extrusionOk="0" h="8472" w="12482">
                  <a:moveTo>
                    <a:pt x="7169" y="0"/>
                  </a:moveTo>
                  <a:cubicBezTo>
                    <a:pt x="3209" y="0"/>
                    <a:pt x="1" y="3209"/>
                    <a:pt x="1" y="7168"/>
                  </a:cubicBezTo>
                  <a:cubicBezTo>
                    <a:pt x="1" y="7620"/>
                    <a:pt x="51" y="8046"/>
                    <a:pt x="126" y="8472"/>
                  </a:cubicBezTo>
                  <a:lnTo>
                    <a:pt x="12482" y="8472"/>
                  </a:lnTo>
                  <a:lnTo>
                    <a:pt x="12482" y="2356"/>
                  </a:lnTo>
                  <a:cubicBezTo>
                    <a:pt x="11179" y="903"/>
                    <a:pt x="9274" y="0"/>
                    <a:pt x="71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279473" y="2218409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917739" y="3613930"/>
              <a:ext cx="115259" cy="113234"/>
            </a:xfrm>
            <a:custGeom>
              <a:rect b="b" l="l" r="r" t="t"/>
              <a:pathLst>
                <a:path extrusionOk="0" h="1454" w="1480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79" y="1128"/>
                    <a:pt x="1479" y="727"/>
                  </a:cubicBezTo>
                  <a:cubicBezTo>
                    <a:pt x="1479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6859880" y="3613930"/>
              <a:ext cx="113234" cy="113234"/>
            </a:xfrm>
            <a:custGeom>
              <a:rect b="b" l="l" r="r" t="t"/>
              <a:pathLst>
                <a:path extrusionOk="0" h="1454" w="1454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6032299" y="2144194"/>
              <a:ext cx="113312" cy="113312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1" y="327"/>
                    <a:pt x="1" y="728"/>
                  </a:cubicBezTo>
                  <a:cubicBezTo>
                    <a:pt x="1" y="1129"/>
                    <a:pt x="326" y="1455"/>
                    <a:pt x="727" y="1455"/>
                  </a:cubicBezTo>
                  <a:cubicBezTo>
                    <a:pt x="1128" y="1455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7279473" y="1474780"/>
              <a:ext cx="113312" cy="113234"/>
            </a:xfrm>
            <a:custGeom>
              <a:rect b="b" l="l" r="r" t="t"/>
              <a:pathLst>
                <a:path extrusionOk="0" h="1454" w="1455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29" y="1454"/>
                    <a:pt x="1454" y="1128"/>
                    <a:pt x="1454" y="727"/>
                  </a:cubicBezTo>
                  <a:cubicBezTo>
                    <a:pt x="1454" y="326"/>
                    <a:pt x="1129" y="0"/>
                    <a:pt x="728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7457106" y="1470886"/>
              <a:ext cx="724183" cy="913503"/>
            </a:xfrm>
            <a:custGeom>
              <a:rect b="b" l="l" r="r" t="t"/>
              <a:pathLst>
                <a:path extrusionOk="0" h="11730" w="9299">
                  <a:moveTo>
                    <a:pt x="1454" y="0"/>
                  </a:moveTo>
                  <a:cubicBezTo>
                    <a:pt x="527" y="1228"/>
                    <a:pt x="0" y="2757"/>
                    <a:pt x="0" y="4386"/>
                  </a:cubicBezTo>
                  <a:cubicBezTo>
                    <a:pt x="0" y="8446"/>
                    <a:pt x="3284" y="11730"/>
                    <a:pt x="7319" y="11730"/>
                  </a:cubicBezTo>
                  <a:cubicBezTo>
                    <a:pt x="8021" y="11730"/>
                    <a:pt x="8672" y="11629"/>
                    <a:pt x="9299" y="11454"/>
                  </a:cubicBezTo>
                  <a:cubicBezTo>
                    <a:pt x="9299" y="11404"/>
                    <a:pt x="9299" y="11354"/>
                    <a:pt x="9274" y="11304"/>
                  </a:cubicBezTo>
                  <a:cubicBezTo>
                    <a:pt x="9274" y="11253"/>
                    <a:pt x="9274" y="11178"/>
                    <a:pt x="9274" y="11128"/>
                  </a:cubicBezTo>
                  <a:cubicBezTo>
                    <a:pt x="9249" y="11028"/>
                    <a:pt x="9249" y="10953"/>
                    <a:pt x="9224" y="10852"/>
                  </a:cubicBezTo>
                  <a:cubicBezTo>
                    <a:pt x="9224" y="10777"/>
                    <a:pt x="9199" y="10702"/>
                    <a:pt x="9199" y="10602"/>
                  </a:cubicBezTo>
                  <a:cubicBezTo>
                    <a:pt x="9199" y="10577"/>
                    <a:pt x="9173" y="10527"/>
                    <a:pt x="9173" y="10502"/>
                  </a:cubicBezTo>
                  <a:cubicBezTo>
                    <a:pt x="9173" y="10476"/>
                    <a:pt x="9173" y="10451"/>
                    <a:pt x="9173" y="10426"/>
                  </a:cubicBezTo>
                  <a:cubicBezTo>
                    <a:pt x="9173" y="10426"/>
                    <a:pt x="9173" y="10426"/>
                    <a:pt x="9173" y="10401"/>
                  </a:cubicBezTo>
                  <a:cubicBezTo>
                    <a:pt x="9148" y="10301"/>
                    <a:pt x="9123" y="10201"/>
                    <a:pt x="9123" y="10101"/>
                  </a:cubicBezTo>
                  <a:cubicBezTo>
                    <a:pt x="9098" y="10075"/>
                    <a:pt x="9098" y="10075"/>
                    <a:pt x="9098" y="10050"/>
                  </a:cubicBezTo>
                  <a:cubicBezTo>
                    <a:pt x="9098" y="10000"/>
                    <a:pt x="9098" y="9950"/>
                    <a:pt x="9073" y="9925"/>
                  </a:cubicBezTo>
                  <a:cubicBezTo>
                    <a:pt x="9073" y="9850"/>
                    <a:pt x="9048" y="9800"/>
                    <a:pt x="9048" y="9725"/>
                  </a:cubicBezTo>
                  <a:cubicBezTo>
                    <a:pt x="8998" y="9549"/>
                    <a:pt x="8973" y="9374"/>
                    <a:pt x="8923" y="9223"/>
                  </a:cubicBezTo>
                  <a:cubicBezTo>
                    <a:pt x="8898" y="9123"/>
                    <a:pt x="8873" y="9048"/>
                    <a:pt x="8848" y="8973"/>
                  </a:cubicBezTo>
                  <a:cubicBezTo>
                    <a:pt x="8823" y="8898"/>
                    <a:pt x="8823" y="8822"/>
                    <a:pt x="8798" y="8747"/>
                  </a:cubicBezTo>
                  <a:cubicBezTo>
                    <a:pt x="8772" y="8672"/>
                    <a:pt x="8747" y="8572"/>
                    <a:pt x="8722" y="8497"/>
                  </a:cubicBezTo>
                  <a:cubicBezTo>
                    <a:pt x="8722" y="8497"/>
                    <a:pt x="8722" y="8471"/>
                    <a:pt x="8722" y="8471"/>
                  </a:cubicBezTo>
                  <a:cubicBezTo>
                    <a:pt x="8672" y="8371"/>
                    <a:pt x="8647" y="8271"/>
                    <a:pt x="8597" y="8146"/>
                  </a:cubicBezTo>
                  <a:cubicBezTo>
                    <a:pt x="8572" y="8070"/>
                    <a:pt x="8547" y="7995"/>
                    <a:pt x="8522" y="7920"/>
                  </a:cubicBezTo>
                  <a:cubicBezTo>
                    <a:pt x="8497" y="7870"/>
                    <a:pt x="8497" y="7820"/>
                    <a:pt x="8472" y="7770"/>
                  </a:cubicBezTo>
                  <a:cubicBezTo>
                    <a:pt x="8397" y="7594"/>
                    <a:pt x="8346" y="7419"/>
                    <a:pt x="8271" y="7243"/>
                  </a:cubicBezTo>
                  <a:cubicBezTo>
                    <a:pt x="8246" y="7193"/>
                    <a:pt x="8196" y="7118"/>
                    <a:pt x="8171" y="7043"/>
                  </a:cubicBezTo>
                  <a:cubicBezTo>
                    <a:pt x="8071" y="6792"/>
                    <a:pt x="7970" y="6567"/>
                    <a:pt x="7845" y="6341"/>
                  </a:cubicBezTo>
                  <a:cubicBezTo>
                    <a:pt x="7820" y="6266"/>
                    <a:pt x="7770" y="6191"/>
                    <a:pt x="7745" y="6116"/>
                  </a:cubicBezTo>
                  <a:cubicBezTo>
                    <a:pt x="7695" y="6040"/>
                    <a:pt x="7645" y="5965"/>
                    <a:pt x="7620" y="5890"/>
                  </a:cubicBezTo>
                  <a:cubicBezTo>
                    <a:pt x="7519" y="5740"/>
                    <a:pt x="7444" y="5589"/>
                    <a:pt x="7369" y="5464"/>
                  </a:cubicBezTo>
                  <a:cubicBezTo>
                    <a:pt x="7319" y="5389"/>
                    <a:pt x="7294" y="5339"/>
                    <a:pt x="7269" y="5288"/>
                  </a:cubicBezTo>
                  <a:cubicBezTo>
                    <a:pt x="7143" y="5088"/>
                    <a:pt x="7018" y="4887"/>
                    <a:pt x="6893" y="4712"/>
                  </a:cubicBezTo>
                  <a:cubicBezTo>
                    <a:pt x="6843" y="4637"/>
                    <a:pt x="6793" y="4587"/>
                    <a:pt x="6767" y="4537"/>
                  </a:cubicBezTo>
                  <a:cubicBezTo>
                    <a:pt x="6642" y="4361"/>
                    <a:pt x="6492" y="4186"/>
                    <a:pt x="6366" y="4010"/>
                  </a:cubicBezTo>
                  <a:cubicBezTo>
                    <a:pt x="6341" y="3960"/>
                    <a:pt x="6291" y="3910"/>
                    <a:pt x="6266" y="3860"/>
                  </a:cubicBezTo>
                  <a:cubicBezTo>
                    <a:pt x="6016" y="3584"/>
                    <a:pt x="5790" y="3283"/>
                    <a:pt x="5539" y="3033"/>
                  </a:cubicBezTo>
                  <a:cubicBezTo>
                    <a:pt x="5489" y="2983"/>
                    <a:pt x="5439" y="2933"/>
                    <a:pt x="5389" y="2882"/>
                  </a:cubicBezTo>
                  <a:cubicBezTo>
                    <a:pt x="5339" y="2807"/>
                    <a:pt x="5264" y="2757"/>
                    <a:pt x="5214" y="2682"/>
                  </a:cubicBezTo>
                  <a:cubicBezTo>
                    <a:pt x="5088" y="2557"/>
                    <a:pt x="4963" y="2456"/>
                    <a:pt x="4838" y="2331"/>
                  </a:cubicBezTo>
                  <a:cubicBezTo>
                    <a:pt x="4787" y="2281"/>
                    <a:pt x="4712" y="2206"/>
                    <a:pt x="4637" y="2156"/>
                  </a:cubicBezTo>
                  <a:cubicBezTo>
                    <a:pt x="3685" y="1303"/>
                    <a:pt x="2607" y="577"/>
                    <a:pt x="1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7408278" y="1940473"/>
              <a:ext cx="68454" cy="120632"/>
            </a:xfrm>
            <a:custGeom>
              <a:rect b="b" l="l" r="r" t="t"/>
              <a:pathLst>
                <a:path extrusionOk="0" h="1549" w="879">
                  <a:moveTo>
                    <a:pt x="157" y="1"/>
                  </a:moveTo>
                  <a:cubicBezTo>
                    <a:pt x="139" y="1"/>
                    <a:pt x="120" y="4"/>
                    <a:pt x="101" y="10"/>
                  </a:cubicBezTo>
                  <a:cubicBezTo>
                    <a:pt x="51" y="60"/>
                    <a:pt x="1" y="136"/>
                    <a:pt x="51" y="211"/>
                  </a:cubicBezTo>
                  <a:lnTo>
                    <a:pt x="577" y="1464"/>
                  </a:lnTo>
                  <a:cubicBezTo>
                    <a:pt x="615" y="1520"/>
                    <a:pt x="667" y="1549"/>
                    <a:pt x="722" y="1549"/>
                  </a:cubicBezTo>
                  <a:cubicBezTo>
                    <a:pt x="740" y="1549"/>
                    <a:pt x="759" y="1545"/>
                    <a:pt x="778" y="1539"/>
                  </a:cubicBezTo>
                  <a:cubicBezTo>
                    <a:pt x="828" y="1514"/>
                    <a:pt x="878" y="1439"/>
                    <a:pt x="828" y="1364"/>
                  </a:cubicBezTo>
                  <a:lnTo>
                    <a:pt x="302" y="86"/>
                  </a:lnTo>
                  <a:cubicBezTo>
                    <a:pt x="264" y="29"/>
                    <a:pt x="212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7578124" y="1885883"/>
              <a:ext cx="68376" cy="120554"/>
            </a:xfrm>
            <a:custGeom>
              <a:rect b="b" l="l" r="r" t="t"/>
              <a:pathLst>
                <a:path extrusionOk="0" h="1548" w="878">
                  <a:moveTo>
                    <a:pt x="157" y="0"/>
                  </a:moveTo>
                  <a:cubicBezTo>
                    <a:pt x="138" y="0"/>
                    <a:pt x="119" y="3"/>
                    <a:pt x="101" y="10"/>
                  </a:cubicBezTo>
                  <a:cubicBezTo>
                    <a:pt x="51" y="35"/>
                    <a:pt x="0" y="110"/>
                    <a:pt x="51" y="185"/>
                  </a:cubicBezTo>
                  <a:lnTo>
                    <a:pt x="577" y="1463"/>
                  </a:lnTo>
                  <a:cubicBezTo>
                    <a:pt x="614" y="1520"/>
                    <a:pt x="666" y="1548"/>
                    <a:pt x="721" y="1548"/>
                  </a:cubicBezTo>
                  <a:cubicBezTo>
                    <a:pt x="740" y="1548"/>
                    <a:pt x="759" y="1545"/>
                    <a:pt x="777" y="1538"/>
                  </a:cubicBezTo>
                  <a:cubicBezTo>
                    <a:pt x="827" y="1488"/>
                    <a:pt x="878" y="1413"/>
                    <a:pt x="853" y="1338"/>
                  </a:cubicBezTo>
                  <a:lnTo>
                    <a:pt x="301" y="85"/>
                  </a:lnTo>
                  <a:cubicBezTo>
                    <a:pt x="264" y="28"/>
                    <a:pt x="212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7474706" y="1721878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46" y="1"/>
                  </a:moveTo>
                  <a:cubicBezTo>
                    <a:pt x="592" y="1"/>
                    <a:pt x="545" y="29"/>
                    <a:pt x="526" y="86"/>
                  </a:cubicBezTo>
                  <a:lnTo>
                    <a:pt x="50" y="1389"/>
                  </a:lnTo>
                  <a:cubicBezTo>
                    <a:pt x="0" y="1464"/>
                    <a:pt x="50" y="1539"/>
                    <a:pt x="125" y="1564"/>
                  </a:cubicBezTo>
                  <a:cubicBezTo>
                    <a:pt x="139" y="1569"/>
                    <a:pt x="153" y="1571"/>
                    <a:pt x="166" y="1571"/>
                  </a:cubicBezTo>
                  <a:cubicBezTo>
                    <a:pt x="226" y="1571"/>
                    <a:pt x="280" y="1530"/>
                    <a:pt x="301" y="1489"/>
                  </a:cubicBezTo>
                  <a:lnTo>
                    <a:pt x="777" y="186"/>
                  </a:lnTo>
                  <a:cubicBezTo>
                    <a:pt x="802" y="111"/>
                    <a:pt x="777" y="35"/>
                    <a:pt x="702" y="10"/>
                  </a:cubicBezTo>
                  <a:cubicBezTo>
                    <a:pt x="683" y="4"/>
                    <a:pt x="664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7738158" y="1833395"/>
              <a:ext cx="60589" cy="122346"/>
            </a:xfrm>
            <a:custGeom>
              <a:rect b="b" l="l" r="r" t="t"/>
              <a:pathLst>
                <a:path extrusionOk="0" h="1571" w="778">
                  <a:moveTo>
                    <a:pt x="636" y="0"/>
                  </a:moveTo>
                  <a:cubicBezTo>
                    <a:pt x="576" y="0"/>
                    <a:pt x="522" y="41"/>
                    <a:pt x="502" y="82"/>
                  </a:cubicBezTo>
                  <a:lnTo>
                    <a:pt x="26" y="1385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52" y="182"/>
                  </a:lnTo>
                  <a:cubicBezTo>
                    <a:pt x="777" y="107"/>
                    <a:pt x="752" y="32"/>
                    <a:pt x="677" y="7"/>
                  </a:cubicBezTo>
                  <a:cubicBezTo>
                    <a:pt x="663" y="2"/>
                    <a:pt x="650" y="0"/>
                    <a:pt x="6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7763546" y="2174955"/>
              <a:ext cx="62536" cy="122346"/>
            </a:xfrm>
            <a:custGeom>
              <a:rect b="b" l="l" r="r" t="t"/>
              <a:pathLst>
                <a:path extrusionOk="0" h="1571" w="803">
                  <a:moveTo>
                    <a:pt x="637" y="0"/>
                  </a:moveTo>
                  <a:cubicBezTo>
                    <a:pt x="577" y="0"/>
                    <a:pt x="522" y="45"/>
                    <a:pt x="502" y="107"/>
                  </a:cubicBezTo>
                  <a:lnTo>
                    <a:pt x="25" y="1385"/>
                  </a:lnTo>
                  <a:cubicBezTo>
                    <a:pt x="0" y="1461"/>
                    <a:pt x="25" y="1536"/>
                    <a:pt x="101" y="1561"/>
                  </a:cubicBezTo>
                  <a:cubicBezTo>
                    <a:pt x="119" y="1567"/>
                    <a:pt x="138" y="1570"/>
                    <a:pt x="156" y="1570"/>
                  </a:cubicBezTo>
                  <a:cubicBezTo>
                    <a:pt x="210" y="1570"/>
                    <a:pt x="257" y="1542"/>
                    <a:pt x="276" y="1486"/>
                  </a:cubicBezTo>
                  <a:lnTo>
                    <a:pt x="777" y="207"/>
                  </a:lnTo>
                  <a:cubicBezTo>
                    <a:pt x="802" y="132"/>
                    <a:pt x="752" y="32"/>
                    <a:pt x="677" y="7"/>
                  </a:cubicBezTo>
                  <a:cubicBezTo>
                    <a:pt x="664" y="2"/>
                    <a:pt x="650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7484440" y="1595798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76" y="0"/>
                  </a:moveTo>
                  <a:cubicBezTo>
                    <a:pt x="101" y="0"/>
                    <a:pt x="25" y="50"/>
                    <a:pt x="0" y="126"/>
                  </a:cubicBezTo>
                  <a:cubicBezTo>
                    <a:pt x="0" y="176"/>
                    <a:pt x="51" y="251"/>
                    <a:pt x="126" y="276"/>
                  </a:cubicBezTo>
                  <a:lnTo>
                    <a:pt x="1479" y="527"/>
                  </a:lnTo>
                  <a:cubicBezTo>
                    <a:pt x="1492" y="531"/>
                    <a:pt x="1506" y="533"/>
                    <a:pt x="1519" y="533"/>
                  </a:cubicBezTo>
                  <a:cubicBezTo>
                    <a:pt x="1579" y="533"/>
                    <a:pt x="1629" y="488"/>
                    <a:pt x="1629" y="426"/>
                  </a:cubicBezTo>
                  <a:cubicBezTo>
                    <a:pt x="1655" y="351"/>
                    <a:pt x="1604" y="276"/>
                    <a:pt x="1529" y="25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644474" y="2089059"/>
              <a:ext cx="128887" cy="41587"/>
            </a:xfrm>
            <a:custGeom>
              <a:rect b="b" l="l" r="r" t="t"/>
              <a:pathLst>
                <a:path extrusionOk="0" h="534" w="1655">
                  <a:moveTo>
                    <a:pt x="136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58"/>
                  </a:cubicBezTo>
                  <a:lnTo>
                    <a:pt x="1479" y="533"/>
                  </a:lnTo>
                  <a:cubicBezTo>
                    <a:pt x="1554" y="533"/>
                    <a:pt x="1630" y="483"/>
                    <a:pt x="1655" y="408"/>
                  </a:cubicBezTo>
                  <a:cubicBezTo>
                    <a:pt x="1655" y="333"/>
                    <a:pt x="1605" y="258"/>
                    <a:pt x="1529" y="258"/>
                  </a:cubicBezTo>
                  <a:lnTo>
                    <a:pt x="176" y="7"/>
                  </a:lnTo>
                  <a:cubicBezTo>
                    <a:pt x="163" y="3"/>
                    <a:pt x="14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7609352" y="1727485"/>
              <a:ext cx="101552" cy="95556"/>
            </a:xfrm>
            <a:custGeom>
              <a:rect b="b" l="l" r="r" t="t"/>
              <a:pathLst>
                <a:path extrusionOk="0" h="1227" w="1304">
                  <a:moveTo>
                    <a:pt x="138" y="1"/>
                  </a:moveTo>
                  <a:cubicBezTo>
                    <a:pt x="107" y="1"/>
                    <a:pt x="76" y="14"/>
                    <a:pt x="51" y="39"/>
                  </a:cubicBezTo>
                  <a:cubicBezTo>
                    <a:pt x="0" y="89"/>
                    <a:pt x="0" y="189"/>
                    <a:pt x="51" y="239"/>
                  </a:cubicBezTo>
                  <a:lnTo>
                    <a:pt x="1053" y="1191"/>
                  </a:lnTo>
                  <a:cubicBezTo>
                    <a:pt x="1076" y="1214"/>
                    <a:pt x="1108" y="1226"/>
                    <a:pt x="1142" y="1226"/>
                  </a:cubicBezTo>
                  <a:cubicBezTo>
                    <a:pt x="1183" y="1226"/>
                    <a:pt x="1226" y="1208"/>
                    <a:pt x="1254" y="1166"/>
                  </a:cubicBezTo>
                  <a:cubicBezTo>
                    <a:pt x="1304" y="1116"/>
                    <a:pt x="1304" y="1041"/>
                    <a:pt x="1228" y="991"/>
                  </a:cubicBezTo>
                  <a:lnTo>
                    <a:pt x="226" y="39"/>
                  </a:lnTo>
                  <a:cubicBezTo>
                    <a:pt x="201" y="14"/>
                    <a:pt x="170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7492228" y="2102297"/>
              <a:ext cx="103499" cy="95711"/>
            </a:xfrm>
            <a:custGeom>
              <a:rect b="b" l="l" r="r" t="t"/>
              <a:pathLst>
                <a:path extrusionOk="0" h="1229" w="1329">
                  <a:moveTo>
                    <a:pt x="164" y="0"/>
                  </a:moveTo>
                  <a:cubicBezTo>
                    <a:pt x="132" y="0"/>
                    <a:pt x="101" y="13"/>
                    <a:pt x="76" y="38"/>
                  </a:cubicBezTo>
                  <a:cubicBezTo>
                    <a:pt x="1" y="113"/>
                    <a:pt x="26" y="188"/>
                    <a:pt x="76" y="238"/>
                  </a:cubicBezTo>
                  <a:lnTo>
                    <a:pt x="1078" y="1191"/>
                  </a:lnTo>
                  <a:cubicBezTo>
                    <a:pt x="1103" y="1216"/>
                    <a:pt x="1135" y="1228"/>
                    <a:pt x="1169" y="1228"/>
                  </a:cubicBezTo>
                  <a:cubicBezTo>
                    <a:pt x="1204" y="1228"/>
                    <a:pt x="1241" y="1216"/>
                    <a:pt x="1279" y="1191"/>
                  </a:cubicBezTo>
                  <a:cubicBezTo>
                    <a:pt x="1329" y="1115"/>
                    <a:pt x="1329" y="1040"/>
                    <a:pt x="1254" y="990"/>
                  </a:cubicBezTo>
                  <a:lnTo>
                    <a:pt x="251" y="38"/>
                  </a:lnTo>
                  <a:cubicBezTo>
                    <a:pt x="226" y="13"/>
                    <a:pt x="195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7820161" y="2005654"/>
              <a:ext cx="91818" cy="95711"/>
            </a:xfrm>
            <a:custGeom>
              <a:rect b="b" l="l" r="r" t="t"/>
              <a:pathLst>
                <a:path extrusionOk="0" h="1229" w="1179">
                  <a:moveTo>
                    <a:pt x="151" y="0"/>
                  </a:moveTo>
                  <a:cubicBezTo>
                    <a:pt x="100" y="0"/>
                    <a:pt x="75" y="25"/>
                    <a:pt x="50" y="51"/>
                  </a:cubicBezTo>
                  <a:cubicBezTo>
                    <a:pt x="0" y="101"/>
                    <a:pt x="0" y="201"/>
                    <a:pt x="50" y="251"/>
                  </a:cubicBezTo>
                  <a:lnTo>
                    <a:pt x="1053" y="1178"/>
                  </a:lnTo>
                  <a:cubicBezTo>
                    <a:pt x="1078" y="1203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53" y="1153"/>
                    <a:pt x="1153" y="1103"/>
                    <a:pt x="1128" y="1028"/>
                  </a:cubicBezTo>
                  <a:cubicBezTo>
                    <a:pt x="1128" y="978"/>
                    <a:pt x="1103" y="903"/>
                    <a:pt x="1103" y="853"/>
                  </a:cubicBezTo>
                  <a:lnTo>
                    <a:pt x="251" y="51"/>
                  </a:lnTo>
                  <a:cubicBezTo>
                    <a:pt x="226" y="25"/>
                    <a:pt x="176" y="0"/>
                    <a:pt x="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7306807" y="1749212"/>
              <a:ext cx="101552" cy="95478"/>
            </a:xfrm>
            <a:custGeom>
              <a:rect b="b" l="l" r="r" t="t"/>
              <a:pathLst>
                <a:path extrusionOk="0" h="1226" w="1304">
                  <a:moveTo>
                    <a:pt x="152" y="0"/>
                  </a:moveTo>
                  <a:cubicBezTo>
                    <a:pt x="114" y="0"/>
                    <a:pt x="78" y="19"/>
                    <a:pt x="51" y="60"/>
                  </a:cubicBezTo>
                  <a:cubicBezTo>
                    <a:pt x="1" y="110"/>
                    <a:pt x="1" y="186"/>
                    <a:pt x="51" y="236"/>
                  </a:cubicBezTo>
                  <a:lnTo>
                    <a:pt x="1053" y="1188"/>
                  </a:lnTo>
                  <a:cubicBezTo>
                    <a:pt x="1078" y="1213"/>
                    <a:pt x="1116" y="1226"/>
                    <a:pt x="1154" y="1226"/>
                  </a:cubicBezTo>
                  <a:cubicBezTo>
                    <a:pt x="1191" y="1226"/>
                    <a:pt x="1229" y="1213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1" y="35"/>
                  </a:lnTo>
                  <a:cubicBezTo>
                    <a:pt x="217" y="13"/>
                    <a:pt x="184" y="0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5979577" y="3086949"/>
              <a:ext cx="570063" cy="698795"/>
            </a:xfrm>
            <a:custGeom>
              <a:rect b="b" l="l" r="r" t="t"/>
              <a:pathLst>
                <a:path extrusionOk="0" h="8973" w="7320">
                  <a:moveTo>
                    <a:pt x="1" y="0"/>
                  </a:moveTo>
                  <a:lnTo>
                    <a:pt x="1" y="8973"/>
                  </a:lnTo>
                  <a:lnTo>
                    <a:pt x="7144" y="8973"/>
                  </a:lnTo>
                  <a:cubicBezTo>
                    <a:pt x="7269" y="8446"/>
                    <a:pt x="7319" y="7895"/>
                    <a:pt x="7319" y="7344"/>
                  </a:cubicBezTo>
                  <a:cubicBezTo>
                    <a:pt x="7319" y="3283"/>
                    <a:pt x="403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5979577" y="3621717"/>
              <a:ext cx="23519" cy="37148"/>
            </a:xfrm>
            <a:custGeom>
              <a:rect b="b" l="l" r="r" t="t"/>
              <a:pathLst>
                <a:path extrusionOk="0" h="477" w="302">
                  <a:moveTo>
                    <a:pt x="1" y="0"/>
                  </a:moveTo>
                  <a:lnTo>
                    <a:pt x="1" y="376"/>
                  </a:lnTo>
                  <a:lnTo>
                    <a:pt x="51" y="452"/>
                  </a:lnTo>
                  <a:cubicBezTo>
                    <a:pt x="101" y="477"/>
                    <a:pt x="126" y="477"/>
                    <a:pt x="151" y="477"/>
                  </a:cubicBezTo>
                  <a:cubicBezTo>
                    <a:pt x="201" y="477"/>
                    <a:pt x="227" y="477"/>
                    <a:pt x="252" y="452"/>
                  </a:cubicBezTo>
                  <a:cubicBezTo>
                    <a:pt x="302" y="376"/>
                    <a:pt x="302" y="301"/>
                    <a:pt x="252" y="2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6040087" y="3447044"/>
              <a:ext cx="99683" cy="97658"/>
            </a:xfrm>
            <a:custGeom>
              <a:rect b="b" l="l" r="r" t="t"/>
              <a:pathLst>
                <a:path extrusionOk="0" h="1254" w="1280">
                  <a:moveTo>
                    <a:pt x="151" y="0"/>
                  </a:moveTo>
                  <a:cubicBezTo>
                    <a:pt x="114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216"/>
                  </a:lnTo>
                  <a:cubicBezTo>
                    <a:pt x="1079" y="1241"/>
                    <a:pt x="1110" y="1253"/>
                    <a:pt x="1141" y="1253"/>
                  </a:cubicBezTo>
                  <a:cubicBezTo>
                    <a:pt x="1173" y="1253"/>
                    <a:pt x="1204" y="1241"/>
                    <a:pt x="1229" y="1216"/>
                  </a:cubicBezTo>
                  <a:cubicBezTo>
                    <a:pt x="1279" y="1141"/>
                    <a:pt x="1279" y="1065"/>
                    <a:pt x="1229" y="1015"/>
                  </a:cubicBezTo>
                  <a:lnTo>
                    <a:pt x="252" y="38"/>
                  </a:lnTo>
                  <a:cubicBezTo>
                    <a:pt x="226" y="13"/>
                    <a:pt x="189" y="0"/>
                    <a:pt x="1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6204092" y="3325013"/>
              <a:ext cx="23441" cy="128965"/>
            </a:xfrm>
            <a:custGeom>
              <a:rect b="b" l="l" r="r" t="t"/>
              <a:pathLst>
                <a:path extrusionOk="0" h="1656" w="301">
                  <a:moveTo>
                    <a:pt x="126" y="1"/>
                  </a:moveTo>
                  <a:cubicBezTo>
                    <a:pt x="50" y="1"/>
                    <a:pt x="0" y="76"/>
                    <a:pt x="0" y="151"/>
                  </a:cubicBezTo>
                  <a:lnTo>
                    <a:pt x="25" y="1530"/>
                  </a:lnTo>
                  <a:cubicBezTo>
                    <a:pt x="25" y="1605"/>
                    <a:pt x="100" y="1655"/>
                    <a:pt x="176" y="1655"/>
                  </a:cubicBezTo>
                  <a:cubicBezTo>
                    <a:pt x="251" y="1655"/>
                    <a:pt x="301" y="1605"/>
                    <a:pt x="301" y="1505"/>
                  </a:cubicBezTo>
                  <a:lnTo>
                    <a:pt x="276" y="126"/>
                  </a:lnTo>
                  <a:cubicBezTo>
                    <a:pt x="276" y="51"/>
                    <a:pt x="201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6356338" y="3633009"/>
              <a:ext cx="25388" cy="129277"/>
            </a:xfrm>
            <a:custGeom>
              <a:rect b="b" l="l" r="r" t="t"/>
              <a:pathLst>
                <a:path extrusionOk="0" h="1660" w="326">
                  <a:moveTo>
                    <a:pt x="155" y="1"/>
                  </a:moveTo>
                  <a:cubicBezTo>
                    <a:pt x="146" y="1"/>
                    <a:pt x="135" y="2"/>
                    <a:pt x="125" y="6"/>
                  </a:cubicBezTo>
                  <a:cubicBezTo>
                    <a:pt x="50" y="6"/>
                    <a:pt x="0" y="56"/>
                    <a:pt x="0" y="131"/>
                  </a:cubicBezTo>
                  <a:lnTo>
                    <a:pt x="50" y="1510"/>
                  </a:lnTo>
                  <a:cubicBezTo>
                    <a:pt x="50" y="1585"/>
                    <a:pt x="100" y="1660"/>
                    <a:pt x="176" y="1660"/>
                  </a:cubicBezTo>
                  <a:cubicBezTo>
                    <a:pt x="251" y="1635"/>
                    <a:pt x="326" y="1585"/>
                    <a:pt x="326" y="1510"/>
                  </a:cubicBezTo>
                  <a:lnTo>
                    <a:pt x="276" y="131"/>
                  </a:lnTo>
                  <a:cubicBezTo>
                    <a:pt x="276" y="66"/>
                    <a:pt x="219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6176758" y="3589944"/>
              <a:ext cx="128887" cy="42132"/>
            </a:xfrm>
            <a:custGeom>
              <a:rect b="b" l="l" r="r" t="t"/>
              <a:pathLst>
                <a:path extrusionOk="0" h="541" w="1655">
                  <a:moveTo>
                    <a:pt x="1519" y="1"/>
                  </a:moveTo>
                  <a:cubicBezTo>
                    <a:pt x="1506" y="1"/>
                    <a:pt x="1492" y="3"/>
                    <a:pt x="1479" y="7"/>
                  </a:cubicBezTo>
                  <a:lnTo>
                    <a:pt x="126" y="258"/>
                  </a:lnTo>
                  <a:cubicBezTo>
                    <a:pt x="50" y="283"/>
                    <a:pt x="0" y="358"/>
                    <a:pt x="25" y="433"/>
                  </a:cubicBezTo>
                  <a:cubicBezTo>
                    <a:pt x="46" y="495"/>
                    <a:pt x="101" y="540"/>
                    <a:pt x="161" y="540"/>
                  </a:cubicBezTo>
                  <a:cubicBezTo>
                    <a:pt x="174" y="540"/>
                    <a:pt x="187" y="538"/>
                    <a:pt x="201" y="534"/>
                  </a:cubicBezTo>
                  <a:lnTo>
                    <a:pt x="1529" y="258"/>
                  </a:lnTo>
                  <a:cubicBezTo>
                    <a:pt x="1604" y="258"/>
                    <a:pt x="1654" y="183"/>
                    <a:pt x="1654" y="108"/>
                  </a:cubicBezTo>
                  <a:cubicBezTo>
                    <a:pt x="1634" y="46"/>
                    <a:pt x="1579" y="1"/>
                    <a:pt x="15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6006912" y="3289191"/>
              <a:ext cx="124993" cy="60121"/>
            </a:xfrm>
            <a:custGeom>
              <a:rect b="b" l="l" r="r" t="t"/>
              <a:pathLst>
                <a:path extrusionOk="0" h="772" w="1605">
                  <a:moveTo>
                    <a:pt x="156" y="0"/>
                  </a:moveTo>
                  <a:cubicBezTo>
                    <a:pt x="106" y="0"/>
                    <a:pt x="45" y="29"/>
                    <a:pt x="26" y="85"/>
                  </a:cubicBezTo>
                  <a:cubicBezTo>
                    <a:pt x="1" y="160"/>
                    <a:pt x="51" y="235"/>
                    <a:pt x="101" y="260"/>
                  </a:cubicBezTo>
                  <a:lnTo>
                    <a:pt x="1404" y="762"/>
                  </a:lnTo>
                  <a:cubicBezTo>
                    <a:pt x="1423" y="768"/>
                    <a:pt x="1442" y="771"/>
                    <a:pt x="1460" y="771"/>
                  </a:cubicBezTo>
                  <a:cubicBezTo>
                    <a:pt x="1514" y="771"/>
                    <a:pt x="1561" y="743"/>
                    <a:pt x="1580" y="686"/>
                  </a:cubicBezTo>
                  <a:cubicBezTo>
                    <a:pt x="1605" y="611"/>
                    <a:pt x="1580" y="536"/>
                    <a:pt x="1505" y="511"/>
                  </a:cubicBezTo>
                  <a:lnTo>
                    <a:pt x="201" y="10"/>
                  </a:lnTo>
                  <a:cubicBezTo>
                    <a:pt x="189" y="3"/>
                    <a:pt x="173" y="0"/>
                    <a:pt x="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6042033" y="3679734"/>
              <a:ext cx="124993" cy="61601"/>
            </a:xfrm>
            <a:custGeom>
              <a:rect b="b" l="l" r="r" t="t"/>
              <a:pathLst>
                <a:path extrusionOk="0" h="791" w="1605">
                  <a:moveTo>
                    <a:pt x="162" y="1"/>
                  </a:moveTo>
                  <a:cubicBezTo>
                    <a:pt x="101" y="1"/>
                    <a:pt x="47" y="46"/>
                    <a:pt x="26" y="108"/>
                  </a:cubicBezTo>
                  <a:cubicBezTo>
                    <a:pt x="1" y="158"/>
                    <a:pt x="26" y="258"/>
                    <a:pt x="101" y="283"/>
                  </a:cubicBezTo>
                  <a:lnTo>
                    <a:pt x="1379" y="784"/>
                  </a:lnTo>
                  <a:cubicBezTo>
                    <a:pt x="1393" y="789"/>
                    <a:pt x="1407" y="791"/>
                    <a:pt x="1421" y="791"/>
                  </a:cubicBezTo>
                  <a:cubicBezTo>
                    <a:pt x="1481" y="791"/>
                    <a:pt x="1534" y="750"/>
                    <a:pt x="1555" y="709"/>
                  </a:cubicBezTo>
                  <a:cubicBezTo>
                    <a:pt x="1605" y="634"/>
                    <a:pt x="1555" y="559"/>
                    <a:pt x="1480" y="509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6307510" y="3467992"/>
              <a:ext cx="119153" cy="60978"/>
            </a:xfrm>
            <a:custGeom>
              <a:rect b="b" l="l" r="r" t="t"/>
              <a:pathLst>
                <a:path extrusionOk="0" h="783" w="1530">
                  <a:moveTo>
                    <a:pt x="167" y="1"/>
                  </a:moveTo>
                  <a:cubicBezTo>
                    <a:pt x="151" y="1"/>
                    <a:pt x="138" y="7"/>
                    <a:pt x="126" y="20"/>
                  </a:cubicBezTo>
                  <a:cubicBezTo>
                    <a:pt x="76" y="20"/>
                    <a:pt x="51" y="45"/>
                    <a:pt x="26" y="95"/>
                  </a:cubicBezTo>
                  <a:cubicBezTo>
                    <a:pt x="1" y="170"/>
                    <a:pt x="51" y="245"/>
                    <a:pt x="126" y="270"/>
                  </a:cubicBezTo>
                  <a:lnTo>
                    <a:pt x="1404" y="771"/>
                  </a:lnTo>
                  <a:cubicBezTo>
                    <a:pt x="1412" y="780"/>
                    <a:pt x="1424" y="783"/>
                    <a:pt x="1436" y="783"/>
                  </a:cubicBezTo>
                  <a:cubicBezTo>
                    <a:pt x="1460" y="783"/>
                    <a:pt x="1488" y="771"/>
                    <a:pt x="1504" y="771"/>
                  </a:cubicBezTo>
                  <a:lnTo>
                    <a:pt x="1529" y="771"/>
                  </a:lnTo>
                  <a:cubicBezTo>
                    <a:pt x="1479" y="696"/>
                    <a:pt x="1454" y="646"/>
                    <a:pt x="1404" y="596"/>
                  </a:cubicBezTo>
                  <a:cubicBezTo>
                    <a:pt x="1379" y="546"/>
                    <a:pt x="1354" y="496"/>
                    <a:pt x="1304" y="446"/>
                  </a:cubicBezTo>
                  <a:lnTo>
                    <a:pt x="226" y="20"/>
                  </a:lnTo>
                  <a:cubicBezTo>
                    <a:pt x="201" y="7"/>
                    <a:pt x="18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643231" y="1416218"/>
              <a:ext cx="1333185" cy="999402"/>
            </a:xfrm>
            <a:custGeom>
              <a:rect b="b" l="l" r="r" t="t"/>
              <a:pathLst>
                <a:path extrusionOk="0" h="12833" w="17119">
                  <a:moveTo>
                    <a:pt x="5414" y="677"/>
                  </a:moveTo>
                  <a:cubicBezTo>
                    <a:pt x="5439" y="702"/>
                    <a:pt x="5464" y="702"/>
                    <a:pt x="5489" y="727"/>
                  </a:cubicBezTo>
                  <a:cubicBezTo>
                    <a:pt x="5865" y="928"/>
                    <a:pt x="6116" y="1254"/>
                    <a:pt x="6216" y="1655"/>
                  </a:cubicBezTo>
                  <a:cubicBezTo>
                    <a:pt x="6366" y="2231"/>
                    <a:pt x="6015" y="3133"/>
                    <a:pt x="5514" y="3484"/>
                  </a:cubicBezTo>
                  <a:cubicBezTo>
                    <a:pt x="5386" y="3570"/>
                    <a:pt x="5217" y="3647"/>
                    <a:pt x="5021" y="3647"/>
                  </a:cubicBezTo>
                  <a:cubicBezTo>
                    <a:pt x="4873" y="3647"/>
                    <a:pt x="4709" y="3603"/>
                    <a:pt x="4537" y="3484"/>
                  </a:cubicBezTo>
                  <a:cubicBezTo>
                    <a:pt x="4161" y="3234"/>
                    <a:pt x="4136" y="2707"/>
                    <a:pt x="4211" y="2331"/>
                  </a:cubicBezTo>
                  <a:cubicBezTo>
                    <a:pt x="4361" y="1680"/>
                    <a:pt x="4812" y="1078"/>
                    <a:pt x="5414" y="677"/>
                  </a:cubicBezTo>
                  <a:close/>
                  <a:moveTo>
                    <a:pt x="7585" y="1"/>
                  </a:moveTo>
                  <a:cubicBezTo>
                    <a:pt x="7097" y="1"/>
                    <a:pt x="6609" y="74"/>
                    <a:pt x="6141" y="226"/>
                  </a:cubicBezTo>
                  <a:cubicBezTo>
                    <a:pt x="5890" y="326"/>
                    <a:pt x="5639" y="427"/>
                    <a:pt x="5414" y="577"/>
                  </a:cubicBezTo>
                  <a:cubicBezTo>
                    <a:pt x="5118" y="450"/>
                    <a:pt x="4782" y="387"/>
                    <a:pt x="4429" y="387"/>
                  </a:cubicBezTo>
                  <a:cubicBezTo>
                    <a:pt x="4154" y="387"/>
                    <a:pt x="3869" y="425"/>
                    <a:pt x="3584" y="502"/>
                  </a:cubicBezTo>
                  <a:cubicBezTo>
                    <a:pt x="2306" y="878"/>
                    <a:pt x="0" y="2106"/>
                    <a:pt x="527" y="4111"/>
                  </a:cubicBezTo>
                  <a:lnTo>
                    <a:pt x="602" y="4086"/>
                  </a:lnTo>
                  <a:cubicBezTo>
                    <a:pt x="101" y="2156"/>
                    <a:pt x="2356" y="953"/>
                    <a:pt x="3609" y="577"/>
                  </a:cubicBezTo>
                  <a:cubicBezTo>
                    <a:pt x="3873" y="500"/>
                    <a:pt x="4140" y="462"/>
                    <a:pt x="4399" y="462"/>
                  </a:cubicBezTo>
                  <a:cubicBezTo>
                    <a:pt x="4730" y="462"/>
                    <a:pt x="5046" y="525"/>
                    <a:pt x="5314" y="652"/>
                  </a:cubicBezTo>
                  <a:cubicBezTo>
                    <a:pt x="4712" y="1053"/>
                    <a:pt x="4286" y="1655"/>
                    <a:pt x="4136" y="2306"/>
                  </a:cubicBezTo>
                  <a:cubicBezTo>
                    <a:pt x="4035" y="2707"/>
                    <a:pt x="4086" y="3284"/>
                    <a:pt x="4487" y="3559"/>
                  </a:cubicBezTo>
                  <a:cubicBezTo>
                    <a:pt x="4684" y="3691"/>
                    <a:pt x="4867" y="3741"/>
                    <a:pt x="5031" y="3741"/>
                  </a:cubicBezTo>
                  <a:cubicBezTo>
                    <a:pt x="5243" y="3741"/>
                    <a:pt x="5423" y="3658"/>
                    <a:pt x="5564" y="3559"/>
                  </a:cubicBezTo>
                  <a:cubicBezTo>
                    <a:pt x="6091" y="3183"/>
                    <a:pt x="6467" y="2231"/>
                    <a:pt x="6291" y="1655"/>
                  </a:cubicBezTo>
                  <a:cubicBezTo>
                    <a:pt x="6191" y="1203"/>
                    <a:pt x="5915" y="878"/>
                    <a:pt x="5539" y="652"/>
                  </a:cubicBezTo>
                  <a:cubicBezTo>
                    <a:pt x="5514" y="652"/>
                    <a:pt x="5514" y="627"/>
                    <a:pt x="5489" y="627"/>
                  </a:cubicBezTo>
                  <a:cubicBezTo>
                    <a:pt x="5715" y="502"/>
                    <a:pt x="5940" y="376"/>
                    <a:pt x="6166" y="301"/>
                  </a:cubicBezTo>
                  <a:cubicBezTo>
                    <a:pt x="6622" y="149"/>
                    <a:pt x="7102" y="75"/>
                    <a:pt x="7584" y="75"/>
                  </a:cubicBezTo>
                  <a:cubicBezTo>
                    <a:pt x="8928" y="75"/>
                    <a:pt x="10294" y="647"/>
                    <a:pt x="11254" y="1680"/>
                  </a:cubicBezTo>
                  <a:cubicBezTo>
                    <a:pt x="11980" y="2457"/>
                    <a:pt x="12331" y="3384"/>
                    <a:pt x="12181" y="4236"/>
                  </a:cubicBezTo>
                  <a:cubicBezTo>
                    <a:pt x="12056" y="4988"/>
                    <a:pt x="11604" y="5640"/>
                    <a:pt x="11153" y="6241"/>
                  </a:cubicBezTo>
                  <a:cubicBezTo>
                    <a:pt x="10652" y="6943"/>
                    <a:pt x="10126" y="7645"/>
                    <a:pt x="10050" y="8547"/>
                  </a:cubicBezTo>
                  <a:cubicBezTo>
                    <a:pt x="10000" y="9173"/>
                    <a:pt x="10201" y="9750"/>
                    <a:pt x="10627" y="10076"/>
                  </a:cubicBezTo>
                  <a:cubicBezTo>
                    <a:pt x="10889" y="10281"/>
                    <a:pt x="11248" y="10389"/>
                    <a:pt x="11643" y="10389"/>
                  </a:cubicBezTo>
                  <a:cubicBezTo>
                    <a:pt x="11777" y="10389"/>
                    <a:pt x="11915" y="10377"/>
                    <a:pt x="12056" y="10351"/>
                  </a:cubicBezTo>
                  <a:cubicBezTo>
                    <a:pt x="12457" y="10251"/>
                    <a:pt x="12883" y="10076"/>
                    <a:pt x="13259" y="9925"/>
                  </a:cubicBezTo>
                  <a:cubicBezTo>
                    <a:pt x="13810" y="9689"/>
                    <a:pt x="14376" y="9437"/>
                    <a:pt x="14946" y="9437"/>
                  </a:cubicBezTo>
                  <a:cubicBezTo>
                    <a:pt x="15102" y="9437"/>
                    <a:pt x="15258" y="9456"/>
                    <a:pt x="15414" y="9499"/>
                  </a:cubicBezTo>
                  <a:cubicBezTo>
                    <a:pt x="15990" y="9650"/>
                    <a:pt x="16517" y="10126"/>
                    <a:pt x="16792" y="10803"/>
                  </a:cubicBezTo>
                  <a:cubicBezTo>
                    <a:pt x="17043" y="11429"/>
                    <a:pt x="17018" y="12106"/>
                    <a:pt x="16993" y="12808"/>
                  </a:cubicBezTo>
                  <a:lnTo>
                    <a:pt x="16993" y="12833"/>
                  </a:lnTo>
                  <a:lnTo>
                    <a:pt x="17068" y="12833"/>
                  </a:lnTo>
                  <a:lnTo>
                    <a:pt x="17068" y="12808"/>
                  </a:lnTo>
                  <a:cubicBezTo>
                    <a:pt x="17093" y="12131"/>
                    <a:pt x="17118" y="11429"/>
                    <a:pt x="16868" y="10752"/>
                  </a:cubicBezTo>
                  <a:cubicBezTo>
                    <a:pt x="16592" y="10076"/>
                    <a:pt x="16066" y="9574"/>
                    <a:pt x="15439" y="9399"/>
                  </a:cubicBezTo>
                  <a:cubicBezTo>
                    <a:pt x="15281" y="9363"/>
                    <a:pt x="15124" y="9347"/>
                    <a:pt x="14970" y="9347"/>
                  </a:cubicBezTo>
                  <a:cubicBezTo>
                    <a:pt x="14367" y="9347"/>
                    <a:pt x="13792" y="9591"/>
                    <a:pt x="13233" y="9850"/>
                  </a:cubicBezTo>
                  <a:cubicBezTo>
                    <a:pt x="12832" y="10001"/>
                    <a:pt x="12431" y="10176"/>
                    <a:pt x="12056" y="10251"/>
                  </a:cubicBezTo>
                  <a:cubicBezTo>
                    <a:pt x="11897" y="10287"/>
                    <a:pt x="11743" y="10304"/>
                    <a:pt x="11596" y="10304"/>
                  </a:cubicBezTo>
                  <a:cubicBezTo>
                    <a:pt x="11231" y="10304"/>
                    <a:pt x="10909" y="10197"/>
                    <a:pt x="10677" y="10001"/>
                  </a:cubicBezTo>
                  <a:cubicBezTo>
                    <a:pt x="10276" y="9700"/>
                    <a:pt x="10076" y="9148"/>
                    <a:pt x="10126" y="8547"/>
                  </a:cubicBezTo>
                  <a:cubicBezTo>
                    <a:pt x="10201" y="7670"/>
                    <a:pt x="10727" y="6968"/>
                    <a:pt x="11203" y="6291"/>
                  </a:cubicBezTo>
                  <a:cubicBezTo>
                    <a:pt x="11680" y="5665"/>
                    <a:pt x="12131" y="5038"/>
                    <a:pt x="12281" y="4236"/>
                  </a:cubicBezTo>
                  <a:cubicBezTo>
                    <a:pt x="12406" y="3384"/>
                    <a:pt x="12056" y="2432"/>
                    <a:pt x="11304" y="1630"/>
                  </a:cubicBezTo>
                  <a:cubicBezTo>
                    <a:pt x="10325" y="577"/>
                    <a:pt x="8952" y="1"/>
                    <a:pt x="7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7507881" y="2239825"/>
              <a:ext cx="240096" cy="64560"/>
            </a:xfrm>
            <a:custGeom>
              <a:rect b="b" l="l" r="r" t="t"/>
              <a:pathLst>
                <a:path extrusionOk="0" h="829" w="3083">
                  <a:moveTo>
                    <a:pt x="1554" y="1"/>
                  </a:moveTo>
                  <a:cubicBezTo>
                    <a:pt x="1379" y="1"/>
                    <a:pt x="1228" y="1"/>
                    <a:pt x="1078" y="51"/>
                  </a:cubicBezTo>
                  <a:cubicBezTo>
                    <a:pt x="1028" y="76"/>
                    <a:pt x="978" y="76"/>
                    <a:pt x="927" y="101"/>
                  </a:cubicBezTo>
                  <a:cubicBezTo>
                    <a:pt x="552" y="227"/>
                    <a:pt x="226" y="502"/>
                    <a:pt x="0" y="828"/>
                  </a:cubicBezTo>
                  <a:lnTo>
                    <a:pt x="3083" y="828"/>
                  </a:lnTo>
                  <a:cubicBezTo>
                    <a:pt x="2857" y="477"/>
                    <a:pt x="2506" y="201"/>
                    <a:pt x="2105" y="76"/>
                  </a:cubicBezTo>
                  <a:cubicBezTo>
                    <a:pt x="2055" y="51"/>
                    <a:pt x="2005" y="51"/>
                    <a:pt x="1955" y="26"/>
                  </a:cubicBezTo>
                  <a:cubicBezTo>
                    <a:pt x="1805" y="1"/>
                    <a:pt x="1679" y="1"/>
                    <a:pt x="15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7435613" y="1961889"/>
              <a:ext cx="175770" cy="326852"/>
            </a:xfrm>
            <a:custGeom>
              <a:rect b="b" l="l" r="r" t="t"/>
              <a:pathLst>
                <a:path extrusionOk="0" h="4197" w="2257">
                  <a:moveTo>
                    <a:pt x="94" y="1"/>
                  </a:moveTo>
                  <a:cubicBezTo>
                    <a:pt x="80" y="1"/>
                    <a:pt x="66" y="4"/>
                    <a:pt x="51" y="11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106" y="4146"/>
                  </a:lnTo>
                  <a:cubicBezTo>
                    <a:pt x="2106" y="4171"/>
                    <a:pt x="2156" y="4197"/>
                    <a:pt x="2181" y="4197"/>
                  </a:cubicBezTo>
                  <a:lnTo>
                    <a:pt x="2206" y="4197"/>
                  </a:lnTo>
                  <a:cubicBezTo>
                    <a:pt x="2256" y="4171"/>
                    <a:pt x="2256" y="4121"/>
                    <a:pt x="2231" y="4096"/>
                  </a:cubicBezTo>
                  <a:lnTo>
                    <a:pt x="151" y="36"/>
                  </a:lnTo>
                  <a:cubicBezTo>
                    <a:pt x="151" y="18"/>
                    <a:pt x="126" y="1"/>
                    <a:pt x="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7638634" y="1966639"/>
              <a:ext cx="121100" cy="337755"/>
            </a:xfrm>
            <a:custGeom>
              <a:rect b="b" l="l" r="r" t="t"/>
              <a:pathLst>
                <a:path extrusionOk="0" h="4337" w="1555">
                  <a:moveTo>
                    <a:pt x="1479" y="0"/>
                  </a:moveTo>
                  <a:cubicBezTo>
                    <a:pt x="1429" y="0"/>
                    <a:pt x="1404" y="0"/>
                    <a:pt x="1379" y="50"/>
                  </a:cubicBezTo>
                  <a:lnTo>
                    <a:pt x="276" y="3534"/>
                  </a:lnTo>
                  <a:lnTo>
                    <a:pt x="0" y="4336"/>
                  </a:lnTo>
                  <a:lnTo>
                    <a:pt x="176" y="4336"/>
                  </a:lnTo>
                  <a:lnTo>
                    <a:pt x="426" y="3584"/>
                  </a:lnTo>
                  <a:lnTo>
                    <a:pt x="1529" y="100"/>
                  </a:lnTo>
                  <a:cubicBezTo>
                    <a:pt x="1554" y="50"/>
                    <a:pt x="1529" y="25"/>
                    <a:pt x="14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6094755" y="2302280"/>
              <a:ext cx="2008539" cy="1315662"/>
            </a:xfrm>
            <a:custGeom>
              <a:rect b="b" l="l" r="r" t="t"/>
              <a:pathLst>
                <a:path extrusionOk="0" h="16894" w="25791">
                  <a:moveTo>
                    <a:pt x="51" y="1"/>
                  </a:moveTo>
                  <a:lnTo>
                    <a:pt x="1" y="16893"/>
                  </a:lnTo>
                  <a:lnTo>
                    <a:pt x="25364" y="16793"/>
                  </a:lnTo>
                  <a:lnTo>
                    <a:pt x="257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6180652" y="2358896"/>
              <a:ext cx="1836741" cy="1161465"/>
            </a:xfrm>
            <a:custGeom>
              <a:rect b="b" l="l" r="r" t="t"/>
              <a:pathLst>
                <a:path extrusionOk="0" h="14914" w="23585">
                  <a:moveTo>
                    <a:pt x="51" y="1"/>
                  </a:moveTo>
                  <a:lnTo>
                    <a:pt x="0" y="14913"/>
                  </a:lnTo>
                  <a:lnTo>
                    <a:pt x="0" y="14913"/>
                  </a:lnTo>
                  <a:lnTo>
                    <a:pt x="23209" y="14813"/>
                  </a:lnTo>
                  <a:lnTo>
                    <a:pt x="235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6278229" y="2427192"/>
              <a:ext cx="1313638" cy="940916"/>
            </a:xfrm>
            <a:custGeom>
              <a:rect b="b" l="l" r="r" t="t"/>
              <a:pathLst>
                <a:path extrusionOk="0" h="12082" w="16868">
                  <a:moveTo>
                    <a:pt x="1153" y="1"/>
                  </a:moveTo>
                  <a:cubicBezTo>
                    <a:pt x="527" y="1"/>
                    <a:pt x="26" y="502"/>
                    <a:pt x="26" y="1129"/>
                  </a:cubicBezTo>
                  <a:lnTo>
                    <a:pt x="1" y="10978"/>
                  </a:lnTo>
                  <a:cubicBezTo>
                    <a:pt x="1" y="11580"/>
                    <a:pt x="502" y="12081"/>
                    <a:pt x="1128" y="12081"/>
                  </a:cubicBezTo>
                  <a:lnTo>
                    <a:pt x="15514" y="12031"/>
                  </a:lnTo>
                  <a:cubicBezTo>
                    <a:pt x="16116" y="12031"/>
                    <a:pt x="16617" y="11530"/>
                    <a:pt x="16617" y="10928"/>
                  </a:cubicBezTo>
                  <a:lnTo>
                    <a:pt x="16843" y="1154"/>
                  </a:lnTo>
                  <a:cubicBezTo>
                    <a:pt x="16868" y="527"/>
                    <a:pt x="16367" y="1"/>
                    <a:pt x="15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6340685" y="2739549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7"/>
                  </a:lnTo>
                  <a:lnTo>
                    <a:pt x="752" y="877"/>
                  </a:lnTo>
                  <a:lnTo>
                    <a:pt x="752" y="1654"/>
                  </a:lnTo>
                  <a:lnTo>
                    <a:pt x="1" y="1654"/>
                  </a:lnTo>
                  <a:lnTo>
                    <a:pt x="1" y="2155"/>
                  </a:lnTo>
                  <a:lnTo>
                    <a:pt x="6392" y="2155"/>
                  </a:lnTo>
                  <a:lnTo>
                    <a:pt x="6392" y="1554"/>
                  </a:lnTo>
                  <a:lnTo>
                    <a:pt x="5314" y="1554"/>
                  </a:lnTo>
                  <a:lnTo>
                    <a:pt x="5314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8" y="32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7012127" y="2969825"/>
              <a:ext cx="497793" cy="167904"/>
            </a:xfrm>
            <a:custGeom>
              <a:rect b="b" l="l" r="r" t="t"/>
              <a:pathLst>
                <a:path extrusionOk="0" h="2156" w="6392">
                  <a:moveTo>
                    <a:pt x="1730" y="0"/>
                  </a:moveTo>
                  <a:lnTo>
                    <a:pt x="1730" y="878"/>
                  </a:lnTo>
                  <a:lnTo>
                    <a:pt x="752" y="878"/>
                  </a:lnTo>
                  <a:lnTo>
                    <a:pt x="752" y="1655"/>
                  </a:lnTo>
                  <a:lnTo>
                    <a:pt x="0" y="1655"/>
                  </a:lnTo>
                  <a:lnTo>
                    <a:pt x="0" y="2156"/>
                  </a:lnTo>
                  <a:lnTo>
                    <a:pt x="6391" y="2156"/>
                  </a:lnTo>
                  <a:lnTo>
                    <a:pt x="6391" y="1554"/>
                  </a:lnTo>
                  <a:lnTo>
                    <a:pt x="5313" y="1554"/>
                  </a:lnTo>
                  <a:lnTo>
                    <a:pt x="5313" y="752"/>
                  </a:lnTo>
                  <a:lnTo>
                    <a:pt x="3935" y="752"/>
                  </a:lnTo>
                  <a:lnTo>
                    <a:pt x="3935" y="326"/>
                  </a:lnTo>
                  <a:lnTo>
                    <a:pt x="2857" y="32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6586616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1"/>
                  </a:moveTo>
                  <a:lnTo>
                    <a:pt x="251" y="251"/>
                  </a:lnTo>
                  <a:lnTo>
                    <a:pt x="0" y="251"/>
                  </a:lnTo>
                  <a:lnTo>
                    <a:pt x="0" y="728"/>
                  </a:lnTo>
                  <a:lnTo>
                    <a:pt x="251" y="728"/>
                  </a:lnTo>
                  <a:lnTo>
                    <a:pt x="251" y="953"/>
                  </a:lnTo>
                  <a:lnTo>
                    <a:pt x="1178" y="953"/>
                  </a:lnTo>
                  <a:lnTo>
                    <a:pt x="1178" y="1429"/>
                  </a:lnTo>
                  <a:lnTo>
                    <a:pt x="477" y="1429"/>
                  </a:lnTo>
                  <a:lnTo>
                    <a:pt x="477" y="1179"/>
                  </a:lnTo>
                  <a:lnTo>
                    <a:pt x="0" y="1179"/>
                  </a:lnTo>
                  <a:lnTo>
                    <a:pt x="0" y="1429"/>
                  </a:lnTo>
                  <a:lnTo>
                    <a:pt x="251" y="1429"/>
                  </a:lnTo>
                  <a:lnTo>
                    <a:pt x="251" y="1655"/>
                  </a:lnTo>
                  <a:lnTo>
                    <a:pt x="1429" y="1655"/>
                  </a:lnTo>
                  <a:lnTo>
                    <a:pt x="1429" y="1429"/>
                  </a:lnTo>
                  <a:lnTo>
                    <a:pt x="1655" y="1429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28"/>
                  </a:lnTo>
                  <a:lnTo>
                    <a:pt x="477" y="728"/>
                  </a:lnTo>
                  <a:lnTo>
                    <a:pt x="477" y="251"/>
                  </a:lnTo>
                  <a:lnTo>
                    <a:pt x="1178" y="251"/>
                  </a:lnTo>
                  <a:lnTo>
                    <a:pt x="1178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6752490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6879349" y="2917104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953" y="251"/>
                  </a:moveTo>
                  <a:lnTo>
                    <a:pt x="953" y="477"/>
                  </a:lnTo>
                  <a:lnTo>
                    <a:pt x="1179" y="477"/>
                  </a:lnTo>
                  <a:lnTo>
                    <a:pt x="1179" y="953"/>
                  </a:lnTo>
                  <a:lnTo>
                    <a:pt x="477" y="953"/>
                  </a:lnTo>
                  <a:lnTo>
                    <a:pt x="477" y="477"/>
                  </a:lnTo>
                  <a:lnTo>
                    <a:pt x="728" y="477"/>
                  </a:lnTo>
                  <a:lnTo>
                    <a:pt x="728" y="251"/>
                  </a:lnTo>
                  <a:close/>
                  <a:moveTo>
                    <a:pt x="477" y="1"/>
                  </a:moveTo>
                  <a:lnTo>
                    <a:pt x="477" y="251"/>
                  </a:lnTo>
                  <a:lnTo>
                    <a:pt x="252" y="251"/>
                  </a:lnTo>
                  <a:lnTo>
                    <a:pt x="252" y="477"/>
                  </a:lnTo>
                  <a:lnTo>
                    <a:pt x="1" y="477"/>
                  </a:ln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1179" y="1179"/>
                  </a:lnTo>
                  <a:lnTo>
                    <a:pt x="1179" y="1655"/>
                  </a:lnTo>
                  <a:lnTo>
                    <a:pt x="1655" y="1655"/>
                  </a:lnTo>
                  <a:lnTo>
                    <a:pt x="1655" y="477"/>
                  </a:lnTo>
                  <a:lnTo>
                    <a:pt x="1429" y="477"/>
                  </a:lnTo>
                  <a:lnTo>
                    <a:pt x="1429" y="251"/>
                  </a:lnTo>
                  <a:lnTo>
                    <a:pt x="1179" y="251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7025755" y="2917104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9" y="251"/>
                  </a:moveTo>
                  <a:lnTo>
                    <a:pt x="1179" y="728"/>
                  </a:lnTo>
                  <a:lnTo>
                    <a:pt x="953" y="728"/>
                  </a:lnTo>
                  <a:lnTo>
                    <a:pt x="953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1" y="1"/>
                  </a:moveTo>
                  <a:lnTo>
                    <a:pt x="1" y="1655"/>
                  </a:lnTo>
                  <a:lnTo>
                    <a:pt x="477" y="1655"/>
                  </a:lnTo>
                  <a:lnTo>
                    <a:pt x="477" y="1179"/>
                  </a:lnTo>
                  <a:lnTo>
                    <a:pt x="727" y="1179"/>
                  </a:lnTo>
                  <a:lnTo>
                    <a:pt x="727" y="1429"/>
                  </a:lnTo>
                  <a:lnTo>
                    <a:pt x="953" y="1429"/>
                  </a:lnTo>
                  <a:lnTo>
                    <a:pt x="953" y="1655"/>
                  </a:lnTo>
                  <a:lnTo>
                    <a:pt x="1655" y="1655"/>
                  </a:lnTo>
                  <a:lnTo>
                    <a:pt x="1655" y="1429"/>
                  </a:lnTo>
                  <a:lnTo>
                    <a:pt x="1429" y="1429"/>
                  </a:lnTo>
                  <a:lnTo>
                    <a:pt x="1429" y="1179"/>
                  </a:lnTo>
                  <a:lnTo>
                    <a:pt x="1179" y="1179"/>
                  </a:lnTo>
                  <a:lnTo>
                    <a:pt x="117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7191629" y="2917104"/>
              <a:ext cx="109418" cy="128887"/>
            </a:xfrm>
            <a:custGeom>
              <a:rect b="b" l="l" r="r" t="t"/>
              <a:pathLst>
                <a:path extrusionOk="0" h="1655" w="1405">
                  <a:moveTo>
                    <a:pt x="1" y="1"/>
                  </a:moveTo>
                  <a:lnTo>
                    <a:pt x="1" y="251"/>
                  </a:lnTo>
                  <a:lnTo>
                    <a:pt x="477" y="251"/>
                  </a:lnTo>
                  <a:lnTo>
                    <a:pt x="477" y="1655"/>
                  </a:lnTo>
                  <a:lnTo>
                    <a:pt x="928" y="1655"/>
                  </a:lnTo>
                  <a:lnTo>
                    <a:pt x="928" y="251"/>
                  </a:lnTo>
                  <a:lnTo>
                    <a:pt x="1404" y="251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6586616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953"/>
                  </a:lnTo>
                  <a:lnTo>
                    <a:pt x="477" y="953"/>
                  </a:lnTo>
                  <a:lnTo>
                    <a:pt x="477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7" y="1654"/>
                  </a:lnTo>
                  <a:lnTo>
                    <a:pt x="477" y="1178"/>
                  </a:lnTo>
                  <a:lnTo>
                    <a:pt x="1429" y="1178"/>
                  </a:lnTo>
                  <a:lnTo>
                    <a:pt x="1429" y="953"/>
                  </a:lnTo>
                  <a:lnTo>
                    <a:pt x="1655" y="953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6733021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1178" y="251"/>
                  </a:moveTo>
                  <a:lnTo>
                    <a:pt x="1178" y="702"/>
                  </a:lnTo>
                  <a:lnTo>
                    <a:pt x="953" y="702"/>
                  </a:lnTo>
                  <a:lnTo>
                    <a:pt x="953" y="953"/>
                  </a:lnTo>
                  <a:lnTo>
                    <a:pt x="476" y="953"/>
                  </a:lnTo>
                  <a:lnTo>
                    <a:pt x="476" y="251"/>
                  </a:lnTo>
                  <a:close/>
                  <a:moveTo>
                    <a:pt x="0" y="0"/>
                  </a:moveTo>
                  <a:lnTo>
                    <a:pt x="0" y="1654"/>
                  </a:lnTo>
                  <a:lnTo>
                    <a:pt x="476" y="1654"/>
                  </a:lnTo>
                  <a:lnTo>
                    <a:pt x="476" y="1178"/>
                  </a:lnTo>
                  <a:lnTo>
                    <a:pt x="727" y="1178"/>
                  </a:lnTo>
                  <a:lnTo>
                    <a:pt x="727" y="1404"/>
                  </a:lnTo>
                  <a:lnTo>
                    <a:pt x="953" y="1404"/>
                  </a:lnTo>
                  <a:lnTo>
                    <a:pt x="953" y="1654"/>
                  </a:lnTo>
                  <a:lnTo>
                    <a:pt x="1654" y="1654"/>
                  </a:lnTo>
                  <a:lnTo>
                    <a:pt x="1654" y="1404"/>
                  </a:lnTo>
                  <a:lnTo>
                    <a:pt x="1429" y="1404"/>
                  </a:lnTo>
                  <a:lnTo>
                    <a:pt x="1429" y="1178"/>
                  </a:lnTo>
                  <a:lnTo>
                    <a:pt x="1178" y="1178"/>
                  </a:lnTo>
                  <a:lnTo>
                    <a:pt x="1178" y="953"/>
                  </a:lnTo>
                  <a:lnTo>
                    <a:pt x="1654" y="953"/>
                  </a:lnTo>
                  <a:lnTo>
                    <a:pt x="1654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6879349" y="2749283"/>
              <a:ext cx="128965" cy="128887"/>
            </a:xfrm>
            <a:custGeom>
              <a:rect b="b" l="l" r="r" t="t"/>
              <a:pathLst>
                <a:path extrusionOk="0" h="1655" w="1656">
                  <a:moveTo>
                    <a:pt x="1" y="0"/>
                  </a:moveTo>
                  <a:lnTo>
                    <a:pt x="1" y="1654"/>
                  </a:lnTo>
                  <a:lnTo>
                    <a:pt x="1655" y="1654"/>
                  </a:lnTo>
                  <a:lnTo>
                    <a:pt x="1655" y="1404"/>
                  </a:lnTo>
                  <a:lnTo>
                    <a:pt x="477" y="1404"/>
                  </a:lnTo>
                  <a:lnTo>
                    <a:pt x="477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655" y="251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25755" y="2749283"/>
              <a:ext cx="128887" cy="128887"/>
            </a:xfrm>
            <a:custGeom>
              <a:rect b="b" l="l" r="r" t="t"/>
              <a:pathLst>
                <a:path extrusionOk="0" h="1655" w="1655">
                  <a:moveTo>
                    <a:pt x="251" y="0"/>
                  </a:moveTo>
                  <a:lnTo>
                    <a:pt x="251" y="251"/>
                  </a:lnTo>
                  <a:lnTo>
                    <a:pt x="1" y="251"/>
                  </a:lnTo>
                  <a:lnTo>
                    <a:pt x="1" y="702"/>
                  </a:lnTo>
                  <a:lnTo>
                    <a:pt x="251" y="702"/>
                  </a:lnTo>
                  <a:lnTo>
                    <a:pt x="251" y="953"/>
                  </a:lnTo>
                  <a:lnTo>
                    <a:pt x="1179" y="953"/>
                  </a:lnTo>
                  <a:lnTo>
                    <a:pt x="1179" y="1404"/>
                  </a:lnTo>
                  <a:lnTo>
                    <a:pt x="477" y="1404"/>
                  </a:lnTo>
                  <a:lnTo>
                    <a:pt x="477" y="1178"/>
                  </a:lnTo>
                  <a:lnTo>
                    <a:pt x="1" y="1178"/>
                  </a:lnTo>
                  <a:lnTo>
                    <a:pt x="1" y="1404"/>
                  </a:lnTo>
                  <a:lnTo>
                    <a:pt x="251" y="1404"/>
                  </a:lnTo>
                  <a:lnTo>
                    <a:pt x="251" y="1654"/>
                  </a:lnTo>
                  <a:lnTo>
                    <a:pt x="1429" y="1654"/>
                  </a:lnTo>
                  <a:lnTo>
                    <a:pt x="1429" y="1404"/>
                  </a:lnTo>
                  <a:lnTo>
                    <a:pt x="1655" y="1404"/>
                  </a:lnTo>
                  <a:lnTo>
                    <a:pt x="1655" y="953"/>
                  </a:lnTo>
                  <a:lnTo>
                    <a:pt x="1429" y="953"/>
                  </a:lnTo>
                  <a:lnTo>
                    <a:pt x="1429" y="702"/>
                  </a:lnTo>
                  <a:lnTo>
                    <a:pt x="477" y="702"/>
                  </a:lnTo>
                  <a:lnTo>
                    <a:pt x="477" y="251"/>
                  </a:lnTo>
                  <a:lnTo>
                    <a:pt x="1179" y="251"/>
                  </a:lnTo>
                  <a:lnTo>
                    <a:pt x="1179" y="477"/>
                  </a:lnTo>
                  <a:lnTo>
                    <a:pt x="1655" y="477"/>
                  </a:lnTo>
                  <a:lnTo>
                    <a:pt x="1655" y="251"/>
                  </a:lnTo>
                  <a:lnTo>
                    <a:pt x="1429" y="2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7174107" y="2749283"/>
              <a:ext cx="126940" cy="128887"/>
            </a:xfrm>
            <a:custGeom>
              <a:rect b="b" l="l" r="r" t="t"/>
              <a:pathLst>
                <a:path extrusionOk="0" h="1655" w="1630">
                  <a:moveTo>
                    <a:pt x="226" y="0"/>
                  </a:moveTo>
                  <a:lnTo>
                    <a:pt x="226" y="251"/>
                  </a:lnTo>
                  <a:lnTo>
                    <a:pt x="0" y="251"/>
                  </a:lnTo>
                  <a:lnTo>
                    <a:pt x="0" y="702"/>
                  </a:lnTo>
                  <a:lnTo>
                    <a:pt x="226" y="702"/>
                  </a:lnTo>
                  <a:lnTo>
                    <a:pt x="226" y="953"/>
                  </a:lnTo>
                  <a:lnTo>
                    <a:pt x="1153" y="953"/>
                  </a:lnTo>
                  <a:lnTo>
                    <a:pt x="1153" y="1404"/>
                  </a:lnTo>
                  <a:lnTo>
                    <a:pt x="452" y="1404"/>
                  </a:lnTo>
                  <a:lnTo>
                    <a:pt x="452" y="1178"/>
                  </a:lnTo>
                  <a:lnTo>
                    <a:pt x="0" y="1178"/>
                  </a:lnTo>
                  <a:lnTo>
                    <a:pt x="0" y="1404"/>
                  </a:lnTo>
                  <a:lnTo>
                    <a:pt x="226" y="1404"/>
                  </a:lnTo>
                  <a:lnTo>
                    <a:pt x="226" y="1654"/>
                  </a:lnTo>
                  <a:lnTo>
                    <a:pt x="1404" y="1654"/>
                  </a:lnTo>
                  <a:lnTo>
                    <a:pt x="1404" y="1404"/>
                  </a:lnTo>
                  <a:lnTo>
                    <a:pt x="1629" y="1404"/>
                  </a:lnTo>
                  <a:lnTo>
                    <a:pt x="1629" y="953"/>
                  </a:lnTo>
                  <a:lnTo>
                    <a:pt x="1404" y="953"/>
                  </a:lnTo>
                  <a:lnTo>
                    <a:pt x="1404" y="702"/>
                  </a:lnTo>
                  <a:lnTo>
                    <a:pt x="452" y="702"/>
                  </a:lnTo>
                  <a:lnTo>
                    <a:pt x="452" y="251"/>
                  </a:lnTo>
                  <a:lnTo>
                    <a:pt x="1153" y="251"/>
                  </a:lnTo>
                  <a:lnTo>
                    <a:pt x="1153" y="477"/>
                  </a:lnTo>
                  <a:lnTo>
                    <a:pt x="1629" y="477"/>
                  </a:lnTo>
                  <a:lnTo>
                    <a:pt x="1629" y="251"/>
                  </a:lnTo>
                  <a:lnTo>
                    <a:pt x="1404" y="251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7665968" y="2452579"/>
              <a:ext cx="279191" cy="648097"/>
            </a:xfrm>
            <a:custGeom>
              <a:rect b="b" l="l" r="r" t="t"/>
              <a:pathLst>
                <a:path extrusionOk="0" h="8322" w="3585">
                  <a:moveTo>
                    <a:pt x="0" y="1"/>
                  </a:moveTo>
                  <a:lnTo>
                    <a:pt x="0" y="8322"/>
                  </a:lnTo>
                  <a:lnTo>
                    <a:pt x="3584" y="8322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7701090" y="2511141"/>
              <a:ext cx="218680" cy="218680"/>
            </a:xfrm>
            <a:custGeom>
              <a:rect b="b" l="l" r="r" t="t"/>
              <a:pathLst>
                <a:path extrusionOk="0" h="2808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808"/>
                    <a:pt x="1404" y="2808"/>
                  </a:cubicBezTo>
                  <a:cubicBezTo>
                    <a:pt x="2181" y="2808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7701090" y="2827314"/>
              <a:ext cx="218680" cy="216733"/>
            </a:xfrm>
            <a:custGeom>
              <a:rect b="b" l="l" r="r" t="t"/>
              <a:pathLst>
                <a:path extrusionOk="0" h="2783" w="2808">
                  <a:moveTo>
                    <a:pt x="1404" y="1"/>
                  </a:moveTo>
                  <a:cubicBezTo>
                    <a:pt x="627" y="1"/>
                    <a:pt x="0" y="627"/>
                    <a:pt x="0" y="1404"/>
                  </a:cubicBezTo>
                  <a:cubicBezTo>
                    <a:pt x="0" y="2181"/>
                    <a:pt x="627" y="2783"/>
                    <a:pt x="1404" y="2783"/>
                  </a:cubicBezTo>
                  <a:cubicBezTo>
                    <a:pt x="2181" y="2783"/>
                    <a:pt x="2807" y="2181"/>
                    <a:pt x="2807" y="1404"/>
                  </a:cubicBezTo>
                  <a:cubicBezTo>
                    <a:pt x="2807" y="627"/>
                    <a:pt x="2181" y="1"/>
                    <a:pt x="1404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7691355" y="2499460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7"/>
                    <a:pt x="1378" y="2807"/>
                  </a:cubicBezTo>
                  <a:cubicBezTo>
                    <a:pt x="2155" y="2807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7691355" y="2815633"/>
              <a:ext cx="216655" cy="218680"/>
            </a:xfrm>
            <a:custGeom>
              <a:rect b="b" l="l" r="r" t="t"/>
              <a:pathLst>
                <a:path extrusionOk="0" h="2808" w="2782">
                  <a:moveTo>
                    <a:pt x="1378" y="0"/>
                  </a:moveTo>
                  <a:cubicBezTo>
                    <a:pt x="627" y="0"/>
                    <a:pt x="0" y="627"/>
                    <a:pt x="0" y="1404"/>
                  </a:cubicBezTo>
                  <a:cubicBezTo>
                    <a:pt x="0" y="2181"/>
                    <a:pt x="627" y="2808"/>
                    <a:pt x="1378" y="2808"/>
                  </a:cubicBezTo>
                  <a:cubicBezTo>
                    <a:pt x="2155" y="2808"/>
                    <a:pt x="2782" y="2181"/>
                    <a:pt x="2782" y="1404"/>
                  </a:cubicBezTo>
                  <a:cubicBezTo>
                    <a:pt x="2782" y="627"/>
                    <a:pt x="2155" y="0"/>
                    <a:pt x="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7669862" y="3227436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1"/>
                  </a:moveTo>
                  <a:lnTo>
                    <a:pt x="0" y="51"/>
                  </a:lnTo>
                  <a:lnTo>
                    <a:pt x="3384" y="51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7669862" y="3274317"/>
              <a:ext cx="263537" cy="3972"/>
            </a:xfrm>
            <a:custGeom>
              <a:rect b="b" l="l" r="r" t="t"/>
              <a:pathLst>
                <a:path extrusionOk="0" h="51" w="3384">
                  <a:moveTo>
                    <a:pt x="0" y="0"/>
                  </a:moveTo>
                  <a:lnTo>
                    <a:pt x="0" y="50"/>
                  </a:lnTo>
                  <a:lnTo>
                    <a:pt x="3384" y="50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7669862" y="3319173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1"/>
                  </a:moveTo>
                  <a:lnTo>
                    <a:pt x="0" y="76"/>
                  </a:lnTo>
                  <a:lnTo>
                    <a:pt x="3384" y="76"/>
                  </a:lnTo>
                  <a:lnTo>
                    <a:pt x="33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7669862" y="3366054"/>
              <a:ext cx="263537" cy="5919"/>
            </a:xfrm>
            <a:custGeom>
              <a:rect b="b" l="l" r="r" t="t"/>
              <a:pathLst>
                <a:path extrusionOk="0" h="76" w="3384">
                  <a:moveTo>
                    <a:pt x="0" y="0"/>
                  </a:moveTo>
                  <a:lnTo>
                    <a:pt x="0" y="75"/>
                  </a:lnTo>
                  <a:lnTo>
                    <a:pt x="3384" y="75"/>
                  </a:lnTo>
                  <a:lnTo>
                    <a:pt x="33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632113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80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6567069" y="3422669"/>
              <a:ext cx="144541" cy="42988"/>
            </a:xfrm>
            <a:custGeom>
              <a:rect b="b" l="l" r="r" t="t"/>
              <a:pathLst>
                <a:path extrusionOk="0" h="552" w="1856">
                  <a:moveTo>
                    <a:pt x="277" y="0"/>
                  </a:moveTo>
                  <a:cubicBezTo>
                    <a:pt x="126" y="0"/>
                    <a:pt x="1" y="125"/>
                    <a:pt x="1" y="276"/>
                  </a:cubicBezTo>
                  <a:cubicBezTo>
                    <a:pt x="1" y="426"/>
                    <a:pt x="126" y="551"/>
                    <a:pt x="277" y="551"/>
                  </a:cubicBezTo>
                  <a:lnTo>
                    <a:pt x="1555" y="551"/>
                  </a:lnTo>
                  <a:cubicBezTo>
                    <a:pt x="1730" y="551"/>
                    <a:pt x="1856" y="426"/>
                    <a:pt x="1856" y="276"/>
                  </a:cubicBezTo>
                  <a:cubicBezTo>
                    <a:pt x="1856" y="125"/>
                    <a:pt x="1730" y="0"/>
                    <a:pt x="1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7172160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301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301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7418091" y="3422669"/>
              <a:ext cx="144463" cy="42988"/>
            </a:xfrm>
            <a:custGeom>
              <a:rect b="b" l="l" r="r" t="t"/>
              <a:pathLst>
                <a:path extrusionOk="0" h="552" w="1855">
                  <a:moveTo>
                    <a:pt x="276" y="0"/>
                  </a:moveTo>
                  <a:cubicBezTo>
                    <a:pt x="126" y="0"/>
                    <a:pt x="0" y="125"/>
                    <a:pt x="0" y="276"/>
                  </a:cubicBezTo>
                  <a:cubicBezTo>
                    <a:pt x="0" y="426"/>
                    <a:pt x="126" y="551"/>
                    <a:pt x="276" y="551"/>
                  </a:cubicBezTo>
                  <a:lnTo>
                    <a:pt x="1579" y="551"/>
                  </a:lnTo>
                  <a:cubicBezTo>
                    <a:pt x="1730" y="551"/>
                    <a:pt x="1855" y="426"/>
                    <a:pt x="1855" y="276"/>
                  </a:cubicBezTo>
                  <a:cubicBezTo>
                    <a:pt x="1855" y="125"/>
                    <a:pt x="1730" y="0"/>
                    <a:pt x="15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6362179" y="3584649"/>
              <a:ext cx="150381" cy="158169"/>
            </a:xfrm>
            <a:custGeom>
              <a:rect b="b" l="l" r="r" t="t"/>
              <a:pathLst>
                <a:path extrusionOk="0" h="2031" w="1931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7664021" y="3584649"/>
              <a:ext cx="150304" cy="158169"/>
            </a:xfrm>
            <a:custGeom>
              <a:rect b="b" l="l" r="r" t="t"/>
              <a:pathLst>
                <a:path extrusionOk="0" h="2031" w="1930">
                  <a:moveTo>
                    <a:pt x="0" y="0"/>
                  </a:moveTo>
                  <a:lnTo>
                    <a:pt x="953" y="2030"/>
                  </a:lnTo>
                  <a:lnTo>
                    <a:pt x="193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6143583" y="1579522"/>
              <a:ext cx="1163334" cy="664529"/>
            </a:xfrm>
            <a:custGeom>
              <a:rect b="b" l="l" r="r" t="t"/>
              <a:pathLst>
                <a:path extrusionOk="0" h="8533" w="14938">
                  <a:moveTo>
                    <a:pt x="13881" y="1"/>
                  </a:moveTo>
                  <a:cubicBezTo>
                    <a:pt x="13857" y="1"/>
                    <a:pt x="13834" y="3"/>
                    <a:pt x="13810" y="9"/>
                  </a:cubicBezTo>
                  <a:lnTo>
                    <a:pt x="426" y="1863"/>
                  </a:lnTo>
                  <a:cubicBezTo>
                    <a:pt x="176" y="1888"/>
                    <a:pt x="0" y="2139"/>
                    <a:pt x="50" y="2365"/>
                  </a:cubicBezTo>
                  <a:lnTo>
                    <a:pt x="1003" y="8154"/>
                  </a:lnTo>
                  <a:cubicBezTo>
                    <a:pt x="1050" y="8365"/>
                    <a:pt x="1228" y="8532"/>
                    <a:pt x="1436" y="8532"/>
                  </a:cubicBezTo>
                  <a:cubicBezTo>
                    <a:pt x="1450" y="8532"/>
                    <a:pt x="1465" y="8532"/>
                    <a:pt x="1479" y="8530"/>
                  </a:cubicBezTo>
                  <a:lnTo>
                    <a:pt x="14512" y="7252"/>
                  </a:lnTo>
                  <a:cubicBezTo>
                    <a:pt x="14762" y="7227"/>
                    <a:pt x="14938" y="7001"/>
                    <a:pt x="14913" y="6776"/>
                  </a:cubicBezTo>
                  <a:lnTo>
                    <a:pt x="14286" y="385"/>
                  </a:lnTo>
                  <a:cubicBezTo>
                    <a:pt x="14264" y="183"/>
                    <a:pt x="14081" y="1"/>
                    <a:pt x="13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6204092" y="1613320"/>
              <a:ext cx="1063807" cy="591480"/>
            </a:xfrm>
            <a:custGeom>
              <a:rect b="b" l="l" r="r" t="t"/>
              <a:pathLst>
                <a:path extrusionOk="0" h="7595" w="13660">
                  <a:moveTo>
                    <a:pt x="13008" y="1"/>
                  </a:moveTo>
                  <a:lnTo>
                    <a:pt x="0" y="1956"/>
                  </a:lnTo>
                  <a:lnTo>
                    <a:pt x="852" y="7595"/>
                  </a:lnTo>
                  <a:lnTo>
                    <a:pt x="13659" y="6216"/>
                  </a:lnTo>
                  <a:lnTo>
                    <a:pt x="130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6358285" y="1806061"/>
              <a:ext cx="103499" cy="100150"/>
            </a:xfrm>
            <a:custGeom>
              <a:rect b="b" l="l" r="r" t="t"/>
              <a:pathLst>
                <a:path extrusionOk="0" h="1286" w="1329">
                  <a:moveTo>
                    <a:pt x="636" y="1"/>
                  </a:moveTo>
                  <a:cubicBezTo>
                    <a:pt x="608" y="1"/>
                    <a:pt x="580" y="3"/>
                    <a:pt x="552" y="7"/>
                  </a:cubicBezTo>
                  <a:cubicBezTo>
                    <a:pt x="226" y="57"/>
                    <a:pt x="0" y="358"/>
                    <a:pt x="50" y="684"/>
                  </a:cubicBezTo>
                  <a:lnTo>
                    <a:pt x="125" y="1285"/>
                  </a:lnTo>
                  <a:lnTo>
                    <a:pt x="1328" y="1135"/>
                  </a:lnTo>
                  <a:lnTo>
                    <a:pt x="1228" y="533"/>
                  </a:lnTo>
                  <a:cubicBezTo>
                    <a:pt x="1205" y="236"/>
                    <a:pt x="931" y="1"/>
                    <a:pt x="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6379701" y="1991948"/>
              <a:ext cx="103577" cy="100228"/>
            </a:xfrm>
            <a:custGeom>
              <a:rect b="b" l="l" r="r" t="t"/>
              <a:pathLst>
                <a:path extrusionOk="0" h="1287" w="1330">
                  <a:moveTo>
                    <a:pt x="1204" y="1"/>
                  </a:moveTo>
                  <a:lnTo>
                    <a:pt x="1" y="151"/>
                  </a:lnTo>
                  <a:lnTo>
                    <a:pt x="101" y="753"/>
                  </a:lnTo>
                  <a:cubicBezTo>
                    <a:pt x="124" y="1071"/>
                    <a:pt x="394" y="1286"/>
                    <a:pt x="687" y="1286"/>
                  </a:cubicBezTo>
                  <a:cubicBezTo>
                    <a:pt x="717" y="1286"/>
                    <a:pt x="747" y="1284"/>
                    <a:pt x="778" y="1279"/>
                  </a:cubicBezTo>
                  <a:cubicBezTo>
                    <a:pt x="1104" y="1229"/>
                    <a:pt x="1329" y="928"/>
                    <a:pt x="1304" y="602"/>
                  </a:cubicBezTo>
                  <a:lnTo>
                    <a:pt x="12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6463651" y="1888375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651" y="1"/>
                  </a:moveTo>
                  <a:cubicBezTo>
                    <a:pt x="635" y="1"/>
                    <a:pt x="619" y="1"/>
                    <a:pt x="602" y="3"/>
                  </a:cubicBezTo>
                  <a:lnTo>
                    <a:pt x="1" y="103"/>
                  </a:lnTo>
                  <a:lnTo>
                    <a:pt x="151" y="1306"/>
                  </a:lnTo>
                  <a:lnTo>
                    <a:pt x="752" y="1206"/>
                  </a:lnTo>
                  <a:cubicBezTo>
                    <a:pt x="1103" y="1181"/>
                    <a:pt x="1329" y="855"/>
                    <a:pt x="1279" y="529"/>
                  </a:cubicBezTo>
                  <a:cubicBezTo>
                    <a:pt x="1231" y="220"/>
                    <a:pt x="958" y="1"/>
                    <a:pt x="6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6274336" y="1908077"/>
              <a:ext cx="103499" cy="101708"/>
            </a:xfrm>
            <a:custGeom>
              <a:rect b="b" l="l" r="r" t="t"/>
              <a:pathLst>
                <a:path extrusionOk="0" h="1306" w="1329">
                  <a:moveTo>
                    <a:pt x="1178" y="0"/>
                  </a:moveTo>
                  <a:lnTo>
                    <a:pt x="577" y="101"/>
                  </a:lnTo>
                  <a:cubicBezTo>
                    <a:pt x="251" y="126"/>
                    <a:pt x="0" y="451"/>
                    <a:pt x="51" y="777"/>
                  </a:cubicBezTo>
                  <a:cubicBezTo>
                    <a:pt x="98" y="1087"/>
                    <a:pt x="372" y="1305"/>
                    <a:pt x="678" y="1305"/>
                  </a:cubicBezTo>
                  <a:cubicBezTo>
                    <a:pt x="694" y="1305"/>
                    <a:pt x="711" y="1305"/>
                    <a:pt x="727" y="1304"/>
                  </a:cubicBezTo>
                  <a:lnTo>
                    <a:pt x="1329" y="1203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6668618" y="1778493"/>
              <a:ext cx="121100" cy="63470"/>
            </a:xfrm>
            <a:custGeom>
              <a:rect b="b" l="l" r="r" t="t"/>
              <a:pathLst>
                <a:path extrusionOk="0" h="815" w="1555">
                  <a:moveTo>
                    <a:pt x="1205" y="0"/>
                  </a:moveTo>
                  <a:cubicBezTo>
                    <a:pt x="1180" y="0"/>
                    <a:pt x="1154" y="4"/>
                    <a:pt x="1128" y="10"/>
                  </a:cubicBezTo>
                  <a:lnTo>
                    <a:pt x="326" y="110"/>
                  </a:lnTo>
                  <a:cubicBezTo>
                    <a:pt x="151" y="135"/>
                    <a:pt x="0" y="311"/>
                    <a:pt x="25" y="511"/>
                  </a:cubicBezTo>
                  <a:cubicBezTo>
                    <a:pt x="48" y="674"/>
                    <a:pt x="222" y="815"/>
                    <a:pt x="387" y="815"/>
                  </a:cubicBezTo>
                  <a:cubicBezTo>
                    <a:pt x="400" y="815"/>
                    <a:pt x="413" y="814"/>
                    <a:pt x="426" y="812"/>
                  </a:cubicBezTo>
                  <a:lnTo>
                    <a:pt x="1228" y="687"/>
                  </a:lnTo>
                  <a:cubicBezTo>
                    <a:pt x="1404" y="662"/>
                    <a:pt x="1554" y="486"/>
                    <a:pt x="1529" y="311"/>
                  </a:cubicBezTo>
                  <a:cubicBezTo>
                    <a:pt x="1507" y="137"/>
                    <a:pt x="1372" y="0"/>
                    <a:pt x="1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6680300" y="1888297"/>
              <a:ext cx="121100" cy="63003"/>
            </a:xfrm>
            <a:custGeom>
              <a:rect b="b" l="l" r="r" t="t"/>
              <a:pathLst>
                <a:path extrusionOk="0" h="809" w="1555">
                  <a:moveTo>
                    <a:pt x="1174" y="0"/>
                  </a:moveTo>
                  <a:cubicBezTo>
                    <a:pt x="1158" y="0"/>
                    <a:pt x="1143" y="2"/>
                    <a:pt x="1128" y="4"/>
                  </a:cubicBezTo>
                  <a:lnTo>
                    <a:pt x="326" y="104"/>
                  </a:lnTo>
                  <a:cubicBezTo>
                    <a:pt x="151" y="129"/>
                    <a:pt x="1" y="304"/>
                    <a:pt x="26" y="505"/>
                  </a:cubicBezTo>
                  <a:cubicBezTo>
                    <a:pt x="48" y="688"/>
                    <a:pt x="197" y="809"/>
                    <a:pt x="376" y="809"/>
                  </a:cubicBezTo>
                  <a:cubicBezTo>
                    <a:pt x="393" y="809"/>
                    <a:pt x="410" y="808"/>
                    <a:pt x="427" y="806"/>
                  </a:cubicBezTo>
                  <a:lnTo>
                    <a:pt x="1229" y="705"/>
                  </a:lnTo>
                  <a:cubicBezTo>
                    <a:pt x="1404" y="680"/>
                    <a:pt x="1554" y="480"/>
                    <a:pt x="1529" y="304"/>
                  </a:cubicBezTo>
                  <a:cubicBezTo>
                    <a:pt x="1506" y="121"/>
                    <a:pt x="1337" y="0"/>
                    <a:pt x="11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6674459" y="2034079"/>
              <a:ext cx="66430" cy="60355"/>
            </a:xfrm>
            <a:custGeom>
              <a:rect b="b" l="l" r="r" t="t"/>
              <a:pathLst>
                <a:path extrusionOk="0" h="775" w="853">
                  <a:moveTo>
                    <a:pt x="413" y="0"/>
                  </a:moveTo>
                  <a:cubicBezTo>
                    <a:pt x="245" y="0"/>
                    <a:pt x="93" y="120"/>
                    <a:pt x="50" y="312"/>
                  </a:cubicBezTo>
                  <a:cubicBezTo>
                    <a:pt x="0" y="513"/>
                    <a:pt x="126" y="713"/>
                    <a:pt x="326" y="763"/>
                  </a:cubicBezTo>
                  <a:cubicBezTo>
                    <a:pt x="360" y="771"/>
                    <a:pt x="393" y="774"/>
                    <a:pt x="425" y="774"/>
                  </a:cubicBezTo>
                  <a:cubicBezTo>
                    <a:pt x="608" y="774"/>
                    <a:pt x="760" y="658"/>
                    <a:pt x="802" y="488"/>
                  </a:cubicBezTo>
                  <a:cubicBezTo>
                    <a:pt x="852" y="262"/>
                    <a:pt x="727" y="61"/>
                    <a:pt x="502" y="11"/>
                  </a:cubicBezTo>
                  <a:cubicBezTo>
                    <a:pt x="472" y="4"/>
                    <a:pt x="442" y="0"/>
                    <a:pt x="4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6793530" y="2022398"/>
              <a:ext cx="68376" cy="60277"/>
            </a:xfrm>
            <a:custGeom>
              <a:rect b="b" l="l" r="r" t="t"/>
              <a:pathLst>
                <a:path extrusionOk="0" h="774" w="878">
                  <a:moveTo>
                    <a:pt x="437" y="0"/>
                  </a:moveTo>
                  <a:cubicBezTo>
                    <a:pt x="263" y="0"/>
                    <a:pt x="93" y="119"/>
                    <a:pt x="50" y="312"/>
                  </a:cubicBezTo>
                  <a:cubicBezTo>
                    <a:pt x="0" y="512"/>
                    <a:pt x="125" y="713"/>
                    <a:pt x="351" y="763"/>
                  </a:cubicBezTo>
                  <a:cubicBezTo>
                    <a:pt x="381" y="770"/>
                    <a:pt x="411" y="774"/>
                    <a:pt x="442" y="774"/>
                  </a:cubicBezTo>
                  <a:cubicBezTo>
                    <a:pt x="615" y="774"/>
                    <a:pt x="785" y="658"/>
                    <a:pt x="827" y="487"/>
                  </a:cubicBezTo>
                  <a:cubicBezTo>
                    <a:pt x="877" y="262"/>
                    <a:pt x="727" y="61"/>
                    <a:pt x="526" y="11"/>
                  </a:cubicBezTo>
                  <a:cubicBezTo>
                    <a:pt x="497" y="4"/>
                    <a:pt x="467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6908630" y="1809254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5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29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7035489" y="1715570"/>
              <a:ext cx="111365" cy="101942"/>
            </a:xfrm>
            <a:custGeom>
              <a:rect b="b" l="l" r="r" t="t"/>
              <a:pathLst>
                <a:path extrusionOk="0" h="1309" w="1430">
                  <a:moveTo>
                    <a:pt x="706" y="0"/>
                  </a:moveTo>
                  <a:cubicBezTo>
                    <a:pt x="409" y="0"/>
                    <a:pt x="141" y="191"/>
                    <a:pt x="76" y="492"/>
                  </a:cubicBezTo>
                  <a:cubicBezTo>
                    <a:pt x="1" y="843"/>
                    <a:pt x="201" y="1194"/>
                    <a:pt x="552" y="1294"/>
                  </a:cubicBezTo>
                  <a:cubicBezTo>
                    <a:pt x="598" y="1304"/>
                    <a:pt x="643" y="1309"/>
                    <a:pt x="688" y="1309"/>
                  </a:cubicBezTo>
                  <a:cubicBezTo>
                    <a:pt x="990" y="1309"/>
                    <a:pt x="1264" y="1098"/>
                    <a:pt x="1329" y="793"/>
                  </a:cubicBezTo>
                  <a:cubicBezTo>
                    <a:pt x="1430" y="442"/>
                    <a:pt x="1204" y="91"/>
                    <a:pt x="853" y="16"/>
                  </a:cubicBezTo>
                  <a:cubicBezTo>
                    <a:pt x="804" y="6"/>
                    <a:pt x="754" y="0"/>
                    <a:pt x="7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6965246" y="1939383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89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7092104" y="1845699"/>
              <a:ext cx="111365" cy="100773"/>
            </a:xfrm>
            <a:custGeom>
              <a:rect b="b" l="l" r="r" t="t"/>
              <a:pathLst>
                <a:path extrusionOk="0" h="1294" w="1430">
                  <a:moveTo>
                    <a:pt x="709" y="0"/>
                  </a:moveTo>
                  <a:cubicBezTo>
                    <a:pt x="420" y="0"/>
                    <a:pt x="160" y="206"/>
                    <a:pt x="76" y="501"/>
                  </a:cubicBezTo>
                  <a:cubicBezTo>
                    <a:pt x="1" y="851"/>
                    <a:pt x="226" y="1202"/>
                    <a:pt x="577" y="1277"/>
                  </a:cubicBezTo>
                  <a:cubicBezTo>
                    <a:pt x="627" y="1288"/>
                    <a:pt x="676" y="1293"/>
                    <a:pt x="725" y="1293"/>
                  </a:cubicBezTo>
                  <a:cubicBezTo>
                    <a:pt x="1021" y="1293"/>
                    <a:pt x="1290" y="1103"/>
                    <a:pt x="1354" y="801"/>
                  </a:cubicBezTo>
                  <a:cubicBezTo>
                    <a:pt x="1429" y="450"/>
                    <a:pt x="1229" y="100"/>
                    <a:pt x="878" y="24"/>
                  </a:cubicBezTo>
                  <a:cubicBezTo>
                    <a:pt x="821" y="8"/>
                    <a:pt x="764" y="0"/>
                    <a:pt x="7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6299723" y="1660045"/>
              <a:ext cx="152328" cy="58798"/>
            </a:xfrm>
            <a:custGeom>
              <a:rect b="b" l="l" r="r" t="t"/>
              <a:pathLst>
                <a:path extrusionOk="0" h="755" w="1956">
                  <a:moveTo>
                    <a:pt x="1374" y="0"/>
                  </a:moveTo>
                  <a:cubicBezTo>
                    <a:pt x="1359" y="0"/>
                    <a:pt x="1344" y="1"/>
                    <a:pt x="1329" y="2"/>
                  </a:cubicBezTo>
                  <a:lnTo>
                    <a:pt x="527" y="103"/>
                  </a:lnTo>
                  <a:cubicBezTo>
                    <a:pt x="226" y="153"/>
                    <a:pt x="0" y="428"/>
                    <a:pt x="25" y="754"/>
                  </a:cubicBezTo>
                  <a:lnTo>
                    <a:pt x="1955" y="504"/>
                  </a:lnTo>
                  <a:cubicBezTo>
                    <a:pt x="1931" y="218"/>
                    <a:pt x="1659" y="0"/>
                    <a:pt x="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6904736" y="1577653"/>
              <a:ext cx="154275" cy="57240"/>
            </a:xfrm>
            <a:custGeom>
              <a:rect b="b" l="l" r="r" t="t"/>
              <a:pathLst>
                <a:path extrusionOk="0" h="735" w="1981">
                  <a:moveTo>
                    <a:pt x="1438" y="1"/>
                  </a:moveTo>
                  <a:cubicBezTo>
                    <a:pt x="1410" y="1"/>
                    <a:pt x="1382" y="3"/>
                    <a:pt x="1354" y="8"/>
                  </a:cubicBezTo>
                  <a:lnTo>
                    <a:pt x="552" y="108"/>
                  </a:lnTo>
                  <a:cubicBezTo>
                    <a:pt x="226" y="133"/>
                    <a:pt x="1" y="434"/>
                    <a:pt x="51" y="734"/>
                  </a:cubicBezTo>
                  <a:lnTo>
                    <a:pt x="1981" y="509"/>
                  </a:lnTo>
                  <a:cubicBezTo>
                    <a:pt x="1958" y="214"/>
                    <a:pt x="1709" y="1"/>
                    <a:pt x="1438" y="1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&lt;MINIGAME&gt;</a:t>
            </a:r>
            <a:endParaRPr/>
          </a:p>
        </p:txBody>
      </p:sp>
      <p:sp>
        <p:nvSpPr>
          <p:cNvPr id="1389" name="Google Shape;1389;p47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7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688" y="1084912"/>
            <a:ext cx="5182623" cy="3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&lt;LOBBY SCREEN&gt;</a:t>
            </a:r>
            <a:endParaRPr/>
          </a:p>
        </p:txBody>
      </p:sp>
      <p:sp>
        <p:nvSpPr>
          <p:cNvPr id="1397" name="Google Shape;1397;p48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8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9" name="Google Shape;1399;p48"/>
          <p:cNvPicPr preferRelativeResize="0"/>
          <p:nvPr/>
        </p:nvPicPr>
        <p:blipFill rotWithShape="1">
          <a:blip r:embed="rId3">
            <a:alphaModFix/>
          </a:blip>
          <a:srcRect b="7495" l="12971" r="10046" t="10765"/>
          <a:stretch/>
        </p:blipFill>
        <p:spPr>
          <a:xfrm>
            <a:off x="2229913" y="971163"/>
            <a:ext cx="4684175" cy="411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&lt;END&gt;</a:t>
            </a:r>
            <a:endParaRPr/>
          </a:p>
        </p:txBody>
      </p:sp>
      <p:sp>
        <p:nvSpPr>
          <p:cNvPr id="1405" name="Google Shape;1405;p49"/>
          <p:cNvSpPr txBox="1"/>
          <p:nvPr>
            <p:ph idx="3" type="title"/>
          </p:nvPr>
        </p:nvSpPr>
        <p:spPr>
          <a:xfrm>
            <a:off x="3528600" y="2843000"/>
            <a:ext cx="20868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49"/>
          <p:cNvSpPr txBox="1"/>
          <p:nvPr>
            <p:ph idx="4" type="subTitle"/>
          </p:nvPr>
        </p:nvSpPr>
        <p:spPr>
          <a:xfrm>
            <a:off x="3528597" y="3213850"/>
            <a:ext cx="20868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7" name="Google Shape;1407;p49"/>
          <p:cNvPicPr preferRelativeResize="0"/>
          <p:nvPr/>
        </p:nvPicPr>
        <p:blipFill rotWithShape="1">
          <a:blip r:embed="rId3">
            <a:alphaModFix/>
          </a:blip>
          <a:srcRect b="14114" l="13045" r="9392" t="15028"/>
          <a:stretch/>
        </p:blipFill>
        <p:spPr>
          <a:xfrm>
            <a:off x="2149138" y="1284100"/>
            <a:ext cx="4845727" cy="33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50"/>
          <p:cNvSpPr txBox="1"/>
          <p:nvPr>
            <p:ph type="title"/>
          </p:nvPr>
        </p:nvSpPr>
        <p:spPr>
          <a:xfrm>
            <a:off x="3322575" y="2033225"/>
            <a:ext cx="56550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SUSTAINABILITY</a:t>
            </a:r>
            <a:endParaRPr sz="29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TOOLS &amp; RISKS</a:t>
            </a:r>
            <a:endParaRPr sz="2900"/>
          </a:p>
        </p:txBody>
      </p:sp>
      <p:sp>
        <p:nvSpPr>
          <p:cNvPr id="1413" name="Google Shape;1413;p50"/>
          <p:cNvSpPr/>
          <p:nvPr/>
        </p:nvSpPr>
        <p:spPr>
          <a:xfrm rot="-1582766">
            <a:off x="3458443" y="166743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50"/>
          <p:cNvGrpSpPr/>
          <p:nvPr/>
        </p:nvGrpSpPr>
        <p:grpSpPr>
          <a:xfrm>
            <a:off x="323672" y="1002519"/>
            <a:ext cx="2831704" cy="2937474"/>
            <a:chOff x="5931872" y="3428323"/>
            <a:chExt cx="1164448" cy="1125512"/>
          </a:xfrm>
        </p:grpSpPr>
        <p:sp>
          <p:nvSpPr>
            <p:cNvPr id="1415" name="Google Shape;1415;p50"/>
            <p:cNvSpPr/>
            <p:nvPr/>
          </p:nvSpPr>
          <p:spPr>
            <a:xfrm>
              <a:off x="5931872" y="3428323"/>
              <a:ext cx="1164448" cy="1125512"/>
            </a:xfrm>
            <a:custGeom>
              <a:rect b="b" l="l" r="r" t="t"/>
              <a:pathLst>
                <a:path extrusionOk="0" h="32607" w="33735">
                  <a:moveTo>
                    <a:pt x="16567" y="0"/>
                  </a:moveTo>
                  <a:cubicBezTo>
                    <a:pt x="16542" y="25"/>
                    <a:pt x="16517" y="25"/>
                    <a:pt x="16491" y="25"/>
                  </a:cubicBezTo>
                  <a:cubicBezTo>
                    <a:pt x="13283" y="75"/>
                    <a:pt x="10201" y="1053"/>
                    <a:pt x="7544" y="2832"/>
                  </a:cubicBezTo>
                  <a:cubicBezTo>
                    <a:pt x="7469" y="2882"/>
                    <a:pt x="7394" y="2933"/>
                    <a:pt x="7318" y="2983"/>
                  </a:cubicBezTo>
                  <a:lnTo>
                    <a:pt x="7293" y="2983"/>
                  </a:lnTo>
                  <a:cubicBezTo>
                    <a:pt x="6567" y="3509"/>
                    <a:pt x="5865" y="4060"/>
                    <a:pt x="5238" y="4662"/>
                  </a:cubicBezTo>
                  <a:lnTo>
                    <a:pt x="5088" y="4812"/>
                  </a:lnTo>
                  <a:cubicBezTo>
                    <a:pt x="4637" y="5263"/>
                    <a:pt x="4186" y="5740"/>
                    <a:pt x="3760" y="6266"/>
                  </a:cubicBezTo>
                  <a:cubicBezTo>
                    <a:pt x="3734" y="6291"/>
                    <a:pt x="3709" y="6341"/>
                    <a:pt x="3659" y="6391"/>
                  </a:cubicBezTo>
                  <a:cubicBezTo>
                    <a:pt x="3308" y="6817"/>
                    <a:pt x="2983" y="7268"/>
                    <a:pt x="2707" y="7745"/>
                  </a:cubicBezTo>
                  <a:lnTo>
                    <a:pt x="2682" y="7745"/>
                  </a:lnTo>
                  <a:cubicBezTo>
                    <a:pt x="2682" y="7770"/>
                    <a:pt x="2657" y="7795"/>
                    <a:pt x="2632" y="7820"/>
                  </a:cubicBezTo>
                  <a:cubicBezTo>
                    <a:pt x="2632" y="7845"/>
                    <a:pt x="2607" y="7870"/>
                    <a:pt x="2607" y="7870"/>
                  </a:cubicBezTo>
                  <a:cubicBezTo>
                    <a:pt x="2356" y="8296"/>
                    <a:pt x="2105" y="8722"/>
                    <a:pt x="1880" y="9123"/>
                  </a:cubicBezTo>
                  <a:cubicBezTo>
                    <a:pt x="1880" y="9148"/>
                    <a:pt x="1880" y="9148"/>
                    <a:pt x="1880" y="9173"/>
                  </a:cubicBezTo>
                  <a:cubicBezTo>
                    <a:pt x="1855" y="9173"/>
                    <a:pt x="1830" y="9223"/>
                    <a:pt x="1830" y="9223"/>
                  </a:cubicBezTo>
                  <a:cubicBezTo>
                    <a:pt x="1278" y="10301"/>
                    <a:pt x="852" y="11429"/>
                    <a:pt x="552" y="12582"/>
                  </a:cubicBezTo>
                  <a:cubicBezTo>
                    <a:pt x="526" y="12682"/>
                    <a:pt x="501" y="12807"/>
                    <a:pt x="476" y="12908"/>
                  </a:cubicBezTo>
                  <a:cubicBezTo>
                    <a:pt x="476" y="12933"/>
                    <a:pt x="476" y="12933"/>
                    <a:pt x="476" y="12933"/>
                  </a:cubicBezTo>
                  <a:cubicBezTo>
                    <a:pt x="276" y="13810"/>
                    <a:pt x="125" y="14687"/>
                    <a:pt x="50" y="15564"/>
                  </a:cubicBezTo>
                  <a:cubicBezTo>
                    <a:pt x="25" y="15965"/>
                    <a:pt x="25" y="16341"/>
                    <a:pt x="0" y="16742"/>
                  </a:cubicBezTo>
                  <a:cubicBezTo>
                    <a:pt x="0" y="16792"/>
                    <a:pt x="0" y="16817"/>
                    <a:pt x="0" y="16867"/>
                  </a:cubicBezTo>
                  <a:lnTo>
                    <a:pt x="0" y="31629"/>
                  </a:lnTo>
                  <a:cubicBezTo>
                    <a:pt x="0" y="32156"/>
                    <a:pt x="451" y="32607"/>
                    <a:pt x="978" y="32607"/>
                  </a:cubicBezTo>
                  <a:lnTo>
                    <a:pt x="32757" y="32607"/>
                  </a:lnTo>
                  <a:cubicBezTo>
                    <a:pt x="33309" y="32607"/>
                    <a:pt x="33735" y="32156"/>
                    <a:pt x="33735" y="31629"/>
                  </a:cubicBezTo>
                  <a:lnTo>
                    <a:pt x="33735" y="16867"/>
                  </a:lnTo>
                  <a:cubicBezTo>
                    <a:pt x="33735" y="14913"/>
                    <a:pt x="33409" y="12983"/>
                    <a:pt x="32732" y="11153"/>
                  </a:cubicBezTo>
                  <a:cubicBezTo>
                    <a:pt x="32707" y="11078"/>
                    <a:pt x="32682" y="11003"/>
                    <a:pt x="32657" y="10928"/>
                  </a:cubicBezTo>
                  <a:cubicBezTo>
                    <a:pt x="32582" y="10702"/>
                    <a:pt x="32481" y="10451"/>
                    <a:pt x="32381" y="10226"/>
                  </a:cubicBezTo>
                  <a:cubicBezTo>
                    <a:pt x="32231" y="9850"/>
                    <a:pt x="32055" y="9499"/>
                    <a:pt x="31880" y="9148"/>
                  </a:cubicBezTo>
                  <a:cubicBezTo>
                    <a:pt x="31755" y="8923"/>
                    <a:pt x="31629" y="8697"/>
                    <a:pt x="31504" y="8471"/>
                  </a:cubicBezTo>
                  <a:cubicBezTo>
                    <a:pt x="31454" y="8371"/>
                    <a:pt x="31404" y="8271"/>
                    <a:pt x="31329" y="8196"/>
                  </a:cubicBezTo>
                  <a:cubicBezTo>
                    <a:pt x="30752" y="7243"/>
                    <a:pt x="30101" y="6341"/>
                    <a:pt x="29324" y="5514"/>
                  </a:cubicBezTo>
                  <a:cubicBezTo>
                    <a:pt x="29148" y="5314"/>
                    <a:pt x="28973" y="5113"/>
                    <a:pt x="28797" y="4938"/>
                  </a:cubicBezTo>
                  <a:cubicBezTo>
                    <a:pt x="28221" y="4386"/>
                    <a:pt x="27594" y="3835"/>
                    <a:pt x="26943" y="3334"/>
                  </a:cubicBezTo>
                  <a:cubicBezTo>
                    <a:pt x="26742" y="3208"/>
                    <a:pt x="26542" y="3058"/>
                    <a:pt x="26341" y="2908"/>
                  </a:cubicBezTo>
                  <a:cubicBezTo>
                    <a:pt x="25965" y="2657"/>
                    <a:pt x="25614" y="2456"/>
                    <a:pt x="25263" y="2256"/>
                  </a:cubicBezTo>
                  <a:cubicBezTo>
                    <a:pt x="25263" y="2231"/>
                    <a:pt x="25238" y="2231"/>
                    <a:pt x="25238" y="2231"/>
                  </a:cubicBezTo>
                  <a:cubicBezTo>
                    <a:pt x="25213" y="2206"/>
                    <a:pt x="25188" y="2206"/>
                    <a:pt x="25188" y="2181"/>
                  </a:cubicBezTo>
                  <a:cubicBezTo>
                    <a:pt x="25163" y="2181"/>
                    <a:pt x="25138" y="2156"/>
                    <a:pt x="25113" y="2156"/>
                  </a:cubicBezTo>
                  <a:cubicBezTo>
                    <a:pt x="25013" y="2106"/>
                    <a:pt x="24938" y="2055"/>
                    <a:pt x="24837" y="2005"/>
                  </a:cubicBezTo>
                  <a:cubicBezTo>
                    <a:pt x="24687" y="1930"/>
                    <a:pt x="24512" y="1830"/>
                    <a:pt x="24361" y="1755"/>
                  </a:cubicBezTo>
                  <a:cubicBezTo>
                    <a:pt x="24211" y="1679"/>
                    <a:pt x="24060" y="1604"/>
                    <a:pt x="23910" y="1554"/>
                  </a:cubicBezTo>
                  <a:cubicBezTo>
                    <a:pt x="23885" y="1529"/>
                    <a:pt x="23835" y="1504"/>
                    <a:pt x="23810" y="1504"/>
                  </a:cubicBezTo>
                  <a:cubicBezTo>
                    <a:pt x="23760" y="1479"/>
                    <a:pt x="23735" y="1454"/>
                    <a:pt x="23710" y="1454"/>
                  </a:cubicBezTo>
                  <a:lnTo>
                    <a:pt x="23684" y="1454"/>
                  </a:lnTo>
                  <a:cubicBezTo>
                    <a:pt x="23183" y="1228"/>
                    <a:pt x="22657" y="1003"/>
                    <a:pt x="22131" y="852"/>
                  </a:cubicBezTo>
                  <a:lnTo>
                    <a:pt x="21980" y="802"/>
                  </a:lnTo>
                  <a:cubicBezTo>
                    <a:pt x="21830" y="752"/>
                    <a:pt x="21654" y="702"/>
                    <a:pt x="21504" y="652"/>
                  </a:cubicBezTo>
                  <a:cubicBezTo>
                    <a:pt x="21379" y="627"/>
                    <a:pt x="21253" y="577"/>
                    <a:pt x="21103" y="552"/>
                  </a:cubicBezTo>
                  <a:lnTo>
                    <a:pt x="21078" y="552"/>
                  </a:lnTo>
                  <a:cubicBezTo>
                    <a:pt x="20752" y="451"/>
                    <a:pt x="20401" y="376"/>
                    <a:pt x="20075" y="301"/>
                  </a:cubicBezTo>
                  <a:lnTo>
                    <a:pt x="20025" y="301"/>
                  </a:lnTo>
                  <a:cubicBezTo>
                    <a:pt x="19975" y="301"/>
                    <a:pt x="19925" y="276"/>
                    <a:pt x="19875" y="276"/>
                  </a:cubicBezTo>
                  <a:cubicBezTo>
                    <a:pt x="19649" y="226"/>
                    <a:pt x="19399" y="201"/>
                    <a:pt x="19173" y="176"/>
                  </a:cubicBezTo>
                  <a:cubicBezTo>
                    <a:pt x="18998" y="151"/>
                    <a:pt x="18847" y="126"/>
                    <a:pt x="18672" y="100"/>
                  </a:cubicBezTo>
                  <a:cubicBezTo>
                    <a:pt x="18196" y="50"/>
                    <a:pt x="17694" y="25"/>
                    <a:pt x="17218" y="25"/>
                  </a:cubicBezTo>
                  <a:cubicBezTo>
                    <a:pt x="17143" y="0"/>
                    <a:pt x="17068" y="0"/>
                    <a:pt x="16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66675">
                <a:schemeClr val="accent5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5965594" y="3462045"/>
              <a:ext cx="1097001" cy="1058065"/>
            </a:xfrm>
            <a:custGeom>
              <a:rect b="b" l="l" r="r" t="t"/>
              <a:pathLst>
                <a:path extrusionOk="0" h="30653" w="31781">
                  <a:moveTo>
                    <a:pt x="15890" y="1"/>
                  </a:moveTo>
                  <a:cubicBezTo>
                    <a:pt x="15815" y="1"/>
                    <a:pt x="15715" y="1"/>
                    <a:pt x="15615" y="26"/>
                  </a:cubicBezTo>
                  <a:lnTo>
                    <a:pt x="15540" y="26"/>
                  </a:lnTo>
                  <a:cubicBezTo>
                    <a:pt x="12432" y="76"/>
                    <a:pt x="9524" y="1053"/>
                    <a:pt x="7093" y="2657"/>
                  </a:cubicBezTo>
                  <a:cubicBezTo>
                    <a:pt x="7018" y="2707"/>
                    <a:pt x="6943" y="2758"/>
                    <a:pt x="6868" y="2808"/>
                  </a:cubicBezTo>
                  <a:cubicBezTo>
                    <a:pt x="6191" y="3284"/>
                    <a:pt x="5539" y="3835"/>
                    <a:pt x="4938" y="4412"/>
                  </a:cubicBezTo>
                  <a:cubicBezTo>
                    <a:pt x="4888" y="4437"/>
                    <a:pt x="4838" y="4487"/>
                    <a:pt x="4813" y="4512"/>
                  </a:cubicBezTo>
                  <a:cubicBezTo>
                    <a:pt x="4361" y="4963"/>
                    <a:pt x="3935" y="5414"/>
                    <a:pt x="3559" y="5890"/>
                  </a:cubicBezTo>
                  <a:cubicBezTo>
                    <a:pt x="3509" y="5941"/>
                    <a:pt x="3484" y="5966"/>
                    <a:pt x="3459" y="6016"/>
                  </a:cubicBezTo>
                  <a:cubicBezTo>
                    <a:pt x="3133" y="6417"/>
                    <a:pt x="2833" y="6843"/>
                    <a:pt x="2532" y="7294"/>
                  </a:cubicBezTo>
                  <a:cubicBezTo>
                    <a:pt x="2532" y="7319"/>
                    <a:pt x="2507" y="7344"/>
                    <a:pt x="2482" y="7394"/>
                  </a:cubicBezTo>
                  <a:cubicBezTo>
                    <a:pt x="2231" y="7795"/>
                    <a:pt x="2006" y="8196"/>
                    <a:pt x="1780" y="8597"/>
                  </a:cubicBezTo>
                  <a:cubicBezTo>
                    <a:pt x="1755" y="8622"/>
                    <a:pt x="1755" y="8672"/>
                    <a:pt x="1730" y="8697"/>
                  </a:cubicBezTo>
                  <a:cubicBezTo>
                    <a:pt x="1229" y="9700"/>
                    <a:pt x="828" y="10753"/>
                    <a:pt x="527" y="11855"/>
                  </a:cubicBezTo>
                  <a:cubicBezTo>
                    <a:pt x="502" y="11956"/>
                    <a:pt x="477" y="12056"/>
                    <a:pt x="452" y="12156"/>
                  </a:cubicBezTo>
                  <a:lnTo>
                    <a:pt x="452" y="12181"/>
                  </a:lnTo>
                  <a:cubicBezTo>
                    <a:pt x="251" y="12983"/>
                    <a:pt x="126" y="13810"/>
                    <a:pt x="51" y="14662"/>
                  </a:cubicBezTo>
                  <a:cubicBezTo>
                    <a:pt x="26" y="15038"/>
                    <a:pt x="26" y="15414"/>
                    <a:pt x="26" y="15790"/>
                  </a:cubicBezTo>
                  <a:cubicBezTo>
                    <a:pt x="1" y="15815"/>
                    <a:pt x="1" y="15865"/>
                    <a:pt x="1" y="15890"/>
                  </a:cubicBezTo>
                  <a:lnTo>
                    <a:pt x="1" y="30652"/>
                  </a:lnTo>
                  <a:lnTo>
                    <a:pt x="31780" y="30652"/>
                  </a:lnTo>
                  <a:lnTo>
                    <a:pt x="31780" y="15890"/>
                  </a:lnTo>
                  <a:cubicBezTo>
                    <a:pt x="31780" y="14011"/>
                    <a:pt x="31454" y="12181"/>
                    <a:pt x="30853" y="10502"/>
                  </a:cubicBezTo>
                  <a:cubicBezTo>
                    <a:pt x="30828" y="10427"/>
                    <a:pt x="30803" y="10377"/>
                    <a:pt x="30778" y="10301"/>
                  </a:cubicBezTo>
                  <a:cubicBezTo>
                    <a:pt x="30702" y="10076"/>
                    <a:pt x="30602" y="9850"/>
                    <a:pt x="30502" y="9625"/>
                  </a:cubicBezTo>
                  <a:cubicBezTo>
                    <a:pt x="30352" y="9299"/>
                    <a:pt x="30201" y="8948"/>
                    <a:pt x="30026" y="8622"/>
                  </a:cubicBezTo>
                  <a:cubicBezTo>
                    <a:pt x="29900" y="8397"/>
                    <a:pt x="29800" y="8171"/>
                    <a:pt x="29675" y="7971"/>
                  </a:cubicBezTo>
                  <a:cubicBezTo>
                    <a:pt x="29625" y="7895"/>
                    <a:pt x="29575" y="7795"/>
                    <a:pt x="29525" y="7720"/>
                  </a:cubicBezTo>
                  <a:cubicBezTo>
                    <a:pt x="28973" y="6818"/>
                    <a:pt x="28347" y="5966"/>
                    <a:pt x="27645" y="5189"/>
                  </a:cubicBezTo>
                  <a:cubicBezTo>
                    <a:pt x="27469" y="5013"/>
                    <a:pt x="27294" y="4838"/>
                    <a:pt x="27144" y="4662"/>
                  </a:cubicBezTo>
                  <a:cubicBezTo>
                    <a:pt x="26592" y="4111"/>
                    <a:pt x="25991" y="3610"/>
                    <a:pt x="25389" y="3159"/>
                  </a:cubicBezTo>
                  <a:cubicBezTo>
                    <a:pt x="25189" y="3008"/>
                    <a:pt x="25013" y="2883"/>
                    <a:pt x="24838" y="2758"/>
                  </a:cubicBezTo>
                  <a:cubicBezTo>
                    <a:pt x="24487" y="2532"/>
                    <a:pt x="24161" y="2306"/>
                    <a:pt x="23810" y="2106"/>
                  </a:cubicBezTo>
                  <a:cubicBezTo>
                    <a:pt x="23785" y="2106"/>
                    <a:pt x="23785" y="2106"/>
                    <a:pt x="23760" y="2081"/>
                  </a:cubicBezTo>
                  <a:cubicBezTo>
                    <a:pt x="23760" y="2081"/>
                    <a:pt x="23735" y="2081"/>
                    <a:pt x="23710" y="2056"/>
                  </a:cubicBezTo>
                  <a:cubicBezTo>
                    <a:pt x="23710" y="2056"/>
                    <a:pt x="23685" y="2056"/>
                    <a:pt x="23660" y="2031"/>
                  </a:cubicBezTo>
                  <a:cubicBezTo>
                    <a:pt x="23585" y="1981"/>
                    <a:pt x="23484" y="1931"/>
                    <a:pt x="23409" y="1880"/>
                  </a:cubicBezTo>
                  <a:cubicBezTo>
                    <a:pt x="23259" y="1805"/>
                    <a:pt x="23108" y="1730"/>
                    <a:pt x="22958" y="1655"/>
                  </a:cubicBezTo>
                  <a:cubicBezTo>
                    <a:pt x="22808" y="1580"/>
                    <a:pt x="22657" y="1530"/>
                    <a:pt x="22507" y="1454"/>
                  </a:cubicBezTo>
                  <a:cubicBezTo>
                    <a:pt x="22482" y="1429"/>
                    <a:pt x="22457" y="1429"/>
                    <a:pt x="22432" y="1404"/>
                  </a:cubicBezTo>
                  <a:cubicBezTo>
                    <a:pt x="22382" y="1379"/>
                    <a:pt x="22357" y="1379"/>
                    <a:pt x="22306" y="1354"/>
                  </a:cubicBezTo>
                  <a:cubicBezTo>
                    <a:pt x="21830" y="1154"/>
                    <a:pt x="21354" y="953"/>
                    <a:pt x="20853" y="803"/>
                  </a:cubicBezTo>
                  <a:cubicBezTo>
                    <a:pt x="20803" y="778"/>
                    <a:pt x="20753" y="778"/>
                    <a:pt x="20702" y="753"/>
                  </a:cubicBezTo>
                  <a:cubicBezTo>
                    <a:pt x="20552" y="702"/>
                    <a:pt x="20402" y="652"/>
                    <a:pt x="20251" y="627"/>
                  </a:cubicBezTo>
                  <a:cubicBezTo>
                    <a:pt x="20151" y="577"/>
                    <a:pt x="20026" y="552"/>
                    <a:pt x="19900" y="527"/>
                  </a:cubicBezTo>
                  <a:cubicBezTo>
                    <a:pt x="19575" y="427"/>
                    <a:pt x="19249" y="352"/>
                    <a:pt x="18898" y="301"/>
                  </a:cubicBezTo>
                  <a:cubicBezTo>
                    <a:pt x="18898" y="301"/>
                    <a:pt x="18873" y="276"/>
                    <a:pt x="18848" y="276"/>
                  </a:cubicBezTo>
                  <a:cubicBezTo>
                    <a:pt x="18823" y="276"/>
                    <a:pt x="18773" y="276"/>
                    <a:pt x="18722" y="251"/>
                  </a:cubicBezTo>
                  <a:cubicBezTo>
                    <a:pt x="18497" y="226"/>
                    <a:pt x="18271" y="176"/>
                    <a:pt x="18046" y="151"/>
                  </a:cubicBezTo>
                  <a:cubicBezTo>
                    <a:pt x="17895" y="126"/>
                    <a:pt x="17745" y="126"/>
                    <a:pt x="17595" y="101"/>
                  </a:cubicBezTo>
                  <a:cubicBezTo>
                    <a:pt x="17144" y="51"/>
                    <a:pt x="16692" y="26"/>
                    <a:pt x="16216" y="26"/>
                  </a:cubicBezTo>
                  <a:cubicBezTo>
                    <a:pt x="16141" y="1"/>
                    <a:pt x="16041" y="1"/>
                    <a:pt x="15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6025272" y="3532112"/>
              <a:ext cx="760490" cy="230163"/>
            </a:xfrm>
            <a:custGeom>
              <a:rect b="b" l="l" r="r" t="t"/>
              <a:pathLst>
                <a:path extrusionOk="0" h="6668" w="22032">
                  <a:moveTo>
                    <a:pt x="21931" y="1"/>
                  </a:moveTo>
                  <a:lnTo>
                    <a:pt x="51" y="6567"/>
                  </a:lnTo>
                  <a:cubicBezTo>
                    <a:pt x="26" y="6592"/>
                    <a:pt x="26" y="6642"/>
                    <a:pt x="1" y="6667"/>
                  </a:cubicBezTo>
                  <a:lnTo>
                    <a:pt x="22031" y="51"/>
                  </a:lnTo>
                  <a:cubicBezTo>
                    <a:pt x="22031" y="51"/>
                    <a:pt x="22006" y="51"/>
                    <a:pt x="21981" y="26"/>
                  </a:cubicBezTo>
                  <a:cubicBezTo>
                    <a:pt x="21981" y="26"/>
                    <a:pt x="21956" y="26"/>
                    <a:pt x="21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6051228" y="3508780"/>
              <a:ext cx="688659" cy="208520"/>
            </a:xfrm>
            <a:custGeom>
              <a:rect b="b" l="l" r="r" t="t"/>
              <a:pathLst>
                <a:path extrusionOk="0" h="6041" w="19951">
                  <a:moveTo>
                    <a:pt x="19825" y="0"/>
                  </a:moveTo>
                  <a:lnTo>
                    <a:pt x="51" y="5940"/>
                  </a:lnTo>
                  <a:cubicBezTo>
                    <a:pt x="51" y="5965"/>
                    <a:pt x="26" y="5990"/>
                    <a:pt x="1" y="6040"/>
                  </a:cubicBezTo>
                  <a:lnTo>
                    <a:pt x="19951" y="50"/>
                  </a:lnTo>
                  <a:cubicBezTo>
                    <a:pt x="19901" y="25"/>
                    <a:pt x="19876" y="25"/>
                    <a:pt x="19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6084985" y="3488001"/>
              <a:ext cx="600397" cy="181700"/>
            </a:xfrm>
            <a:custGeom>
              <a:rect b="b" l="l" r="r" t="t"/>
              <a:pathLst>
                <a:path extrusionOk="0" h="5264" w="17394">
                  <a:moveTo>
                    <a:pt x="17243" y="1"/>
                  </a:moveTo>
                  <a:lnTo>
                    <a:pt x="100" y="5138"/>
                  </a:lnTo>
                  <a:cubicBezTo>
                    <a:pt x="50" y="5189"/>
                    <a:pt x="25" y="5214"/>
                    <a:pt x="0" y="5264"/>
                  </a:cubicBezTo>
                  <a:lnTo>
                    <a:pt x="17394" y="51"/>
                  </a:lnTo>
                  <a:cubicBezTo>
                    <a:pt x="17344" y="26"/>
                    <a:pt x="17294" y="26"/>
                    <a:pt x="17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6131685" y="3470708"/>
              <a:ext cx="486214" cy="147079"/>
            </a:xfrm>
            <a:custGeom>
              <a:rect b="b" l="l" r="r" t="t"/>
              <a:pathLst>
                <a:path extrusionOk="0" h="4261" w="14086">
                  <a:moveTo>
                    <a:pt x="13910" y="0"/>
                  </a:moveTo>
                  <a:lnTo>
                    <a:pt x="126" y="4161"/>
                  </a:lnTo>
                  <a:cubicBezTo>
                    <a:pt x="76" y="4186"/>
                    <a:pt x="26" y="4236"/>
                    <a:pt x="1" y="4261"/>
                  </a:cubicBezTo>
                  <a:lnTo>
                    <a:pt x="14086" y="50"/>
                  </a:lnTo>
                  <a:cubicBezTo>
                    <a:pt x="14036" y="25"/>
                    <a:pt x="13986" y="25"/>
                    <a:pt x="139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6202615" y="3462045"/>
              <a:ext cx="322739" cy="96925"/>
            </a:xfrm>
            <a:custGeom>
              <a:rect b="b" l="l" r="r" t="t"/>
              <a:pathLst>
                <a:path extrusionOk="0" h="2808" w="9350">
                  <a:moveTo>
                    <a:pt x="9099" y="1"/>
                  </a:moveTo>
                  <a:lnTo>
                    <a:pt x="226" y="2657"/>
                  </a:lnTo>
                  <a:cubicBezTo>
                    <a:pt x="151" y="2707"/>
                    <a:pt x="76" y="2758"/>
                    <a:pt x="1" y="2808"/>
                  </a:cubicBezTo>
                  <a:lnTo>
                    <a:pt x="9349" y="26"/>
                  </a:lnTo>
                  <a:cubicBezTo>
                    <a:pt x="9274" y="1"/>
                    <a:pt x="9174" y="1"/>
                    <a:pt x="90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6146699" y="4268858"/>
              <a:ext cx="748926" cy="50499"/>
            </a:xfrm>
            <a:custGeom>
              <a:rect b="b" l="l" r="r" t="t"/>
              <a:pathLst>
                <a:path extrusionOk="0" h="1463" w="21697">
                  <a:moveTo>
                    <a:pt x="5615" y="1"/>
                  </a:moveTo>
                  <a:cubicBezTo>
                    <a:pt x="2403" y="1"/>
                    <a:pt x="0" y="9"/>
                    <a:pt x="17" y="34"/>
                  </a:cubicBezTo>
                  <a:lnTo>
                    <a:pt x="844" y="1463"/>
                  </a:lnTo>
                  <a:lnTo>
                    <a:pt x="20919" y="1463"/>
                  </a:lnTo>
                  <a:lnTo>
                    <a:pt x="21696" y="34"/>
                  </a:lnTo>
                  <a:cubicBezTo>
                    <a:pt x="21696" y="34"/>
                    <a:pt x="12039" y="1"/>
                    <a:pt x="5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6109180" y="3654955"/>
              <a:ext cx="811506" cy="628115"/>
            </a:xfrm>
            <a:custGeom>
              <a:rect b="b" l="l" r="r" t="t"/>
              <a:pathLst>
                <a:path extrusionOk="0" h="18197" w="23510">
                  <a:moveTo>
                    <a:pt x="1304" y="1"/>
                  </a:moveTo>
                  <a:cubicBezTo>
                    <a:pt x="577" y="1"/>
                    <a:pt x="1" y="577"/>
                    <a:pt x="1" y="1304"/>
                  </a:cubicBezTo>
                  <a:lnTo>
                    <a:pt x="1" y="16893"/>
                  </a:lnTo>
                  <a:cubicBezTo>
                    <a:pt x="1" y="17620"/>
                    <a:pt x="577" y="18196"/>
                    <a:pt x="1304" y="18196"/>
                  </a:cubicBezTo>
                  <a:lnTo>
                    <a:pt x="22207" y="18196"/>
                  </a:lnTo>
                  <a:cubicBezTo>
                    <a:pt x="22933" y="18196"/>
                    <a:pt x="23510" y="17620"/>
                    <a:pt x="23510" y="16893"/>
                  </a:cubicBezTo>
                  <a:lnTo>
                    <a:pt x="23510" y="1304"/>
                  </a:lnTo>
                  <a:cubicBezTo>
                    <a:pt x="23510" y="577"/>
                    <a:pt x="22933" y="1"/>
                    <a:pt x="22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6175796" y="3683500"/>
              <a:ext cx="678303" cy="525149"/>
            </a:xfrm>
            <a:custGeom>
              <a:rect b="b" l="l" r="r" t="t"/>
              <a:pathLst>
                <a:path extrusionOk="0" h="15214" w="19651">
                  <a:moveTo>
                    <a:pt x="1" y="1"/>
                  </a:moveTo>
                  <a:lnTo>
                    <a:pt x="1" y="15214"/>
                  </a:lnTo>
                  <a:lnTo>
                    <a:pt x="19650" y="15214"/>
                  </a:lnTo>
                  <a:lnTo>
                    <a:pt x="19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6249350" y="3740589"/>
              <a:ext cx="530327" cy="410965"/>
            </a:xfrm>
            <a:custGeom>
              <a:rect b="b" l="l" r="r" t="t"/>
              <a:pathLst>
                <a:path extrusionOk="0" h="11906" w="15364">
                  <a:moveTo>
                    <a:pt x="0" y="1"/>
                  </a:moveTo>
                  <a:lnTo>
                    <a:pt x="0" y="11906"/>
                  </a:lnTo>
                  <a:lnTo>
                    <a:pt x="15364" y="1190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6174070" y="3682637"/>
              <a:ext cx="86535" cy="66653"/>
            </a:xfrm>
            <a:custGeom>
              <a:rect b="b" l="l" r="r" t="t"/>
              <a:pathLst>
                <a:path extrusionOk="0" h="1931" w="2507">
                  <a:moveTo>
                    <a:pt x="26" y="1"/>
                  </a:moveTo>
                  <a:cubicBezTo>
                    <a:pt x="1" y="26"/>
                    <a:pt x="26" y="51"/>
                    <a:pt x="26" y="51"/>
                  </a:cubicBezTo>
                  <a:lnTo>
                    <a:pt x="2432" y="1931"/>
                  </a:lnTo>
                  <a:lnTo>
                    <a:pt x="2457" y="1931"/>
                  </a:lnTo>
                  <a:cubicBezTo>
                    <a:pt x="2482" y="1931"/>
                    <a:pt x="2482" y="1931"/>
                    <a:pt x="2507" y="1905"/>
                  </a:cubicBezTo>
                  <a:cubicBezTo>
                    <a:pt x="2507" y="1905"/>
                    <a:pt x="2507" y="1880"/>
                    <a:pt x="2482" y="1855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6772714" y="3682637"/>
              <a:ext cx="82221" cy="62339"/>
            </a:xfrm>
            <a:custGeom>
              <a:rect b="b" l="l" r="r" t="t"/>
              <a:pathLst>
                <a:path extrusionOk="0" h="1806" w="2382">
                  <a:moveTo>
                    <a:pt x="2331" y="1"/>
                  </a:moveTo>
                  <a:lnTo>
                    <a:pt x="25" y="1730"/>
                  </a:lnTo>
                  <a:cubicBezTo>
                    <a:pt x="0" y="1755"/>
                    <a:pt x="0" y="1780"/>
                    <a:pt x="0" y="1780"/>
                  </a:cubicBezTo>
                  <a:cubicBezTo>
                    <a:pt x="25" y="1805"/>
                    <a:pt x="25" y="1805"/>
                    <a:pt x="50" y="1805"/>
                  </a:cubicBezTo>
                  <a:lnTo>
                    <a:pt x="2381" y="51"/>
                  </a:lnTo>
                  <a:cubicBezTo>
                    <a:pt x="2381" y="51"/>
                    <a:pt x="2381" y="26"/>
                    <a:pt x="2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6745033" y="4123442"/>
              <a:ext cx="109904" cy="86052"/>
            </a:xfrm>
            <a:custGeom>
              <a:rect b="b" l="l" r="r" t="t"/>
              <a:pathLst>
                <a:path extrusionOk="0" h="2493" w="3184">
                  <a:moveTo>
                    <a:pt x="51" y="1"/>
                  </a:moveTo>
                  <a:cubicBezTo>
                    <a:pt x="36" y="1"/>
                    <a:pt x="25" y="12"/>
                    <a:pt x="25" y="12"/>
                  </a:cubicBezTo>
                  <a:cubicBezTo>
                    <a:pt x="0" y="37"/>
                    <a:pt x="0" y="62"/>
                    <a:pt x="25" y="62"/>
                  </a:cubicBezTo>
                  <a:lnTo>
                    <a:pt x="3133" y="2493"/>
                  </a:lnTo>
                  <a:lnTo>
                    <a:pt x="3183" y="2493"/>
                  </a:lnTo>
                  <a:cubicBezTo>
                    <a:pt x="3183" y="2468"/>
                    <a:pt x="3183" y="2443"/>
                    <a:pt x="3183" y="2443"/>
                  </a:cubicBezTo>
                  <a:lnTo>
                    <a:pt x="75" y="12"/>
                  </a:lnTo>
                  <a:cubicBezTo>
                    <a:pt x="67" y="3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6174070" y="4139388"/>
              <a:ext cx="87433" cy="70105"/>
            </a:xfrm>
            <a:custGeom>
              <a:rect b="b" l="l" r="r" t="t"/>
              <a:pathLst>
                <a:path extrusionOk="0" h="2031" w="2533">
                  <a:moveTo>
                    <a:pt x="2457" y="1"/>
                  </a:moveTo>
                  <a:lnTo>
                    <a:pt x="26" y="1981"/>
                  </a:lnTo>
                  <a:cubicBezTo>
                    <a:pt x="26" y="1981"/>
                    <a:pt x="1" y="2006"/>
                    <a:pt x="26" y="2031"/>
                  </a:cubicBezTo>
                  <a:lnTo>
                    <a:pt x="76" y="2031"/>
                  </a:lnTo>
                  <a:lnTo>
                    <a:pt x="2507" y="76"/>
                  </a:lnTo>
                  <a:cubicBezTo>
                    <a:pt x="2532" y="51"/>
                    <a:pt x="2532" y="26"/>
                    <a:pt x="2532" y="26"/>
                  </a:cubicBezTo>
                  <a:cubicBezTo>
                    <a:pt x="2507" y="1"/>
                    <a:pt x="2482" y="1"/>
                    <a:pt x="24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6659364" y="4221571"/>
              <a:ext cx="37244" cy="37244"/>
            </a:xfrm>
            <a:custGeom>
              <a:rect b="b" l="l" r="r" t="t"/>
              <a:pathLst>
                <a:path extrusionOk="0" h="1079" w="1079">
                  <a:moveTo>
                    <a:pt x="552" y="1"/>
                  </a:moveTo>
                  <a:cubicBezTo>
                    <a:pt x="252" y="1"/>
                    <a:pt x="1" y="251"/>
                    <a:pt x="1" y="552"/>
                  </a:cubicBezTo>
                  <a:cubicBezTo>
                    <a:pt x="1" y="853"/>
                    <a:pt x="252" y="1079"/>
                    <a:pt x="552" y="1079"/>
                  </a:cubicBezTo>
                  <a:cubicBezTo>
                    <a:pt x="828" y="1079"/>
                    <a:pt x="1079" y="853"/>
                    <a:pt x="1079" y="552"/>
                  </a:cubicBezTo>
                  <a:cubicBezTo>
                    <a:pt x="1079" y="251"/>
                    <a:pt x="828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6724254" y="4221571"/>
              <a:ext cx="37244" cy="37244"/>
            </a:xfrm>
            <a:custGeom>
              <a:rect b="b" l="l" r="r" t="t"/>
              <a:pathLst>
                <a:path extrusionOk="0" h="1079" w="1079">
                  <a:moveTo>
                    <a:pt x="552" y="1"/>
                  </a:moveTo>
                  <a:cubicBezTo>
                    <a:pt x="251" y="1"/>
                    <a:pt x="1" y="251"/>
                    <a:pt x="1" y="552"/>
                  </a:cubicBezTo>
                  <a:cubicBezTo>
                    <a:pt x="1" y="853"/>
                    <a:pt x="251" y="1079"/>
                    <a:pt x="552" y="1079"/>
                  </a:cubicBezTo>
                  <a:cubicBezTo>
                    <a:pt x="853" y="1079"/>
                    <a:pt x="1078" y="853"/>
                    <a:pt x="1078" y="552"/>
                  </a:cubicBezTo>
                  <a:cubicBezTo>
                    <a:pt x="1078" y="251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6789144" y="4221571"/>
              <a:ext cx="38107" cy="37244"/>
            </a:xfrm>
            <a:custGeom>
              <a:rect b="b" l="l" r="r" t="t"/>
              <a:pathLst>
                <a:path extrusionOk="0" h="1079" w="1104">
                  <a:moveTo>
                    <a:pt x="552" y="1"/>
                  </a:moveTo>
                  <a:cubicBezTo>
                    <a:pt x="251" y="1"/>
                    <a:pt x="0" y="251"/>
                    <a:pt x="0" y="552"/>
                  </a:cubicBezTo>
                  <a:cubicBezTo>
                    <a:pt x="0" y="853"/>
                    <a:pt x="251" y="1079"/>
                    <a:pt x="552" y="1079"/>
                  </a:cubicBezTo>
                  <a:cubicBezTo>
                    <a:pt x="852" y="1079"/>
                    <a:pt x="1103" y="853"/>
                    <a:pt x="1103" y="552"/>
                  </a:cubicBezTo>
                  <a:cubicBezTo>
                    <a:pt x="1103" y="251"/>
                    <a:pt x="852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6192260" y="4225057"/>
              <a:ext cx="174762" cy="2623"/>
            </a:xfrm>
            <a:custGeom>
              <a:rect b="b" l="l" r="r" t="t"/>
              <a:pathLst>
                <a:path extrusionOk="0" h="76" w="5063">
                  <a:moveTo>
                    <a:pt x="25" y="0"/>
                  </a:moveTo>
                  <a:cubicBezTo>
                    <a:pt x="0" y="0"/>
                    <a:pt x="0" y="25"/>
                    <a:pt x="0" y="50"/>
                  </a:cubicBezTo>
                  <a:cubicBezTo>
                    <a:pt x="0" y="75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75"/>
                    <a:pt x="5063" y="50"/>
                  </a:cubicBezTo>
                  <a:cubicBezTo>
                    <a:pt x="5063" y="25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6192260" y="4238035"/>
              <a:ext cx="174762" cy="2623"/>
            </a:xfrm>
            <a:custGeom>
              <a:rect b="b" l="l" r="r" t="t"/>
              <a:pathLst>
                <a:path extrusionOk="0" h="76" w="5063">
                  <a:moveTo>
                    <a:pt x="25" y="0"/>
                  </a:moveTo>
                  <a:cubicBezTo>
                    <a:pt x="0" y="0"/>
                    <a:pt x="0" y="0"/>
                    <a:pt x="0" y="25"/>
                  </a:cubicBezTo>
                  <a:cubicBezTo>
                    <a:pt x="0" y="50"/>
                    <a:pt x="0" y="75"/>
                    <a:pt x="25" y="75"/>
                  </a:cubicBezTo>
                  <a:lnTo>
                    <a:pt x="5013" y="75"/>
                  </a:lnTo>
                  <a:cubicBezTo>
                    <a:pt x="5038" y="75"/>
                    <a:pt x="5063" y="50"/>
                    <a:pt x="5063" y="25"/>
                  </a:cubicBezTo>
                  <a:cubicBezTo>
                    <a:pt x="5063" y="0"/>
                    <a:pt x="5038" y="0"/>
                    <a:pt x="50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6192260" y="4250115"/>
              <a:ext cx="174762" cy="2658"/>
            </a:xfrm>
            <a:custGeom>
              <a:rect b="b" l="l" r="r" t="t"/>
              <a:pathLst>
                <a:path extrusionOk="0" h="77" w="5063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51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51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6192260" y="4262231"/>
              <a:ext cx="174762" cy="2623"/>
            </a:xfrm>
            <a:custGeom>
              <a:rect b="b" l="l" r="r" t="t"/>
              <a:pathLst>
                <a:path extrusionOk="0" h="76" w="5063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76"/>
                    <a:pt x="0" y="76"/>
                    <a:pt x="25" y="76"/>
                  </a:cubicBezTo>
                  <a:lnTo>
                    <a:pt x="5013" y="76"/>
                  </a:lnTo>
                  <a:cubicBezTo>
                    <a:pt x="5038" y="76"/>
                    <a:pt x="5063" y="76"/>
                    <a:pt x="5063" y="51"/>
                  </a:cubicBezTo>
                  <a:cubicBezTo>
                    <a:pt x="5063" y="26"/>
                    <a:pt x="5038" y="1"/>
                    <a:pt x="50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345373" y="3904955"/>
              <a:ext cx="6938" cy="203343"/>
            </a:xfrm>
            <a:custGeom>
              <a:rect b="b" l="l" r="r" t="t"/>
              <a:pathLst>
                <a:path extrusionOk="0" h="5891" w="201">
                  <a:moveTo>
                    <a:pt x="0" y="1"/>
                  </a:moveTo>
                  <a:lnTo>
                    <a:pt x="0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411954" y="3904955"/>
              <a:ext cx="6973" cy="203343"/>
            </a:xfrm>
            <a:custGeom>
              <a:rect b="b" l="l" r="r" t="t"/>
              <a:pathLst>
                <a:path extrusionOk="0" h="5891" w="202">
                  <a:moveTo>
                    <a:pt x="1" y="1"/>
                  </a:moveTo>
                  <a:lnTo>
                    <a:pt x="1" y="5891"/>
                  </a:lnTo>
                  <a:lnTo>
                    <a:pt x="201" y="589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6347099" y="3926596"/>
              <a:ext cx="69242" cy="15602"/>
            </a:xfrm>
            <a:custGeom>
              <a:rect b="b" l="l" r="r" t="t"/>
              <a:pathLst>
                <a:path extrusionOk="0" h="452" w="2006">
                  <a:moveTo>
                    <a:pt x="1980" y="0"/>
                  </a:moveTo>
                  <a:lnTo>
                    <a:pt x="0" y="301"/>
                  </a:lnTo>
                  <a:lnTo>
                    <a:pt x="25" y="452"/>
                  </a:lnTo>
                  <a:lnTo>
                    <a:pt x="2005" y="151"/>
                  </a:lnTo>
                  <a:lnTo>
                    <a:pt x="1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6351413" y="3962044"/>
              <a:ext cx="60578" cy="6110"/>
            </a:xfrm>
            <a:custGeom>
              <a:rect b="b" l="l" r="r" t="t"/>
              <a:pathLst>
                <a:path extrusionOk="0" h="177" w="1755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6351413" y="3999253"/>
              <a:ext cx="60578" cy="6110"/>
            </a:xfrm>
            <a:custGeom>
              <a:rect b="b" l="l" r="r" t="t"/>
              <a:pathLst>
                <a:path extrusionOk="0" h="177" w="1755">
                  <a:moveTo>
                    <a:pt x="1" y="1"/>
                  </a:moveTo>
                  <a:lnTo>
                    <a:pt x="1" y="176"/>
                  </a:lnTo>
                  <a:lnTo>
                    <a:pt x="1755" y="176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347099" y="4026072"/>
              <a:ext cx="66653" cy="16465"/>
            </a:xfrm>
            <a:custGeom>
              <a:rect b="b" l="l" r="r" t="t"/>
              <a:pathLst>
                <a:path extrusionOk="0" h="477" w="1931">
                  <a:moveTo>
                    <a:pt x="25" y="1"/>
                  </a:moveTo>
                  <a:lnTo>
                    <a:pt x="0" y="151"/>
                  </a:lnTo>
                  <a:lnTo>
                    <a:pt x="1905" y="477"/>
                  </a:lnTo>
                  <a:lnTo>
                    <a:pt x="1930" y="30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6348824" y="4069320"/>
              <a:ext cx="66653" cy="5247"/>
            </a:xfrm>
            <a:custGeom>
              <a:rect b="b" l="l" r="r" t="t"/>
              <a:pathLst>
                <a:path extrusionOk="0" h="152" w="1931">
                  <a:moveTo>
                    <a:pt x="0" y="1"/>
                  </a:moveTo>
                  <a:lnTo>
                    <a:pt x="0" y="151"/>
                  </a:lnTo>
                  <a:lnTo>
                    <a:pt x="1930" y="151"/>
                  </a:lnTo>
                  <a:lnTo>
                    <a:pt x="1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6616116" y="3749253"/>
              <a:ext cx="6110" cy="156606"/>
            </a:xfrm>
            <a:custGeom>
              <a:rect b="b" l="l" r="r" t="t"/>
              <a:pathLst>
                <a:path extrusionOk="0" h="4537" w="177">
                  <a:moveTo>
                    <a:pt x="1" y="1"/>
                  </a:moveTo>
                  <a:lnTo>
                    <a:pt x="1" y="4537"/>
                  </a:lnTo>
                  <a:lnTo>
                    <a:pt x="176" y="453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6682731" y="3749253"/>
              <a:ext cx="6973" cy="156606"/>
            </a:xfrm>
            <a:custGeom>
              <a:rect b="b" l="l" r="r" t="t"/>
              <a:pathLst>
                <a:path extrusionOk="0" h="4537" w="202">
                  <a:moveTo>
                    <a:pt x="1" y="1"/>
                  </a:moveTo>
                  <a:lnTo>
                    <a:pt x="1" y="4537"/>
                  </a:lnTo>
                  <a:lnTo>
                    <a:pt x="201" y="453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6621328" y="3759642"/>
              <a:ext cx="61441" cy="5212"/>
            </a:xfrm>
            <a:custGeom>
              <a:rect b="b" l="l" r="r" t="t"/>
              <a:pathLst>
                <a:path extrusionOk="0" h="151" w="1780">
                  <a:moveTo>
                    <a:pt x="0" y="0"/>
                  </a:moveTo>
                  <a:lnTo>
                    <a:pt x="0" y="151"/>
                  </a:lnTo>
                  <a:lnTo>
                    <a:pt x="1780" y="151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6621328" y="3796816"/>
              <a:ext cx="61441" cy="6110"/>
            </a:xfrm>
            <a:custGeom>
              <a:rect b="b" l="l" r="r" t="t"/>
              <a:pathLst>
                <a:path extrusionOk="0" h="177" w="1780">
                  <a:moveTo>
                    <a:pt x="0" y="1"/>
                  </a:moveTo>
                  <a:lnTo>
                    <a:pt x="0" y="176"/>
                  </a:lnTo>
                  <a:lnTo>
                    <a:pt x="1780" y="176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6617841" y="3823635"/>
              <a:ext cx="66653" cy="16499"/>
            </a:xfrm>
            <a:custGeom>
              <a:rect b="b" l="l" r="r" t="t"/>
              <a:pathLst>
                <a:path extrusionOk="0" h="478" w="1931">
                  <a:moveTo>
                    <a:pt x="26" y="1"/>
                  </a:moveTo>
                  <a:lnTo>
                    <a:pt x="1" y="151"/>
                  </a:lnTo>
                  <a:lnTo>
                    <a:pt x="1906" y="477"/>
                  </a:lnTo>
                  <a:lnTo>
                    <a:pt x="1931" y="302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6619602" y="3866918"/>
              <a:ext cx="66619" cy="5212"/>
            </a:xfrm>
            <a:custGeom>
              <a:rect b="b" l="l" r="r" t="t"/>
              <a:pathLst>
                <a:path extrusionOk="0" h="151" w="1930">
                  <a:moveTo>
                    <a:pt x="0" y="0"/>
                  </a:moveTo>
                  <a:lnTo>
                    <a:pt x="0" y="150"/>
                  </a:lnTo>
                  <a:lnTo>
                    <a:pt x="1930" y="150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6257116" y="3900640"/>
              <a:ext cx="519972" cy="14739"/>
            </a:xfrm>
            <a:custGeom>
              <a:rect b="b" l="l" r="r" t="t"/>
              <a:pathLst>
                <a:path extrusionOk="0" h="427" w="15064">
                  <a:moveTo>
                    <a:pt x="1" y="1"/>
                  </a:moveTo>
                  <a:lnTo>
                    <a:pt x="1" y="427"/>
                  </a:lnTo>
                  <a:lnTo>
                    <a:pt x="15063" y="427"/>
                  </a:lnTo>
                  <a:lnTo>
                    <a:pt x="15063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6257116" y="4104803"/>
              <a:ext cx="519972" cy="15602"/>
            </a:xfrm>
            <a:custGeom>
              <a:rect b="b" l="l" r="r" t="t"/>
              <a:pathLst>
                <a:path extrusionOk="0" h="452" w="15064">
                  <a:moveTo>
                    <a:pt x="1" y="0"/>
                  </a:moveTo>
                  <a:lnTo>
                    <a:pt x="1" y="451"/>
                  </a:lnTo>
                  <a:lnTo>
                    <a:pt x="15063" y="451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6501937" y="3810657"/>
              <a:ext cx="31169" cy="77043"/>
            </a:xfrm>
            <a:custGeom>
              <a:rect b="b" l="l" r="r" t="t"/>
              <a:pathLst>
                <a:path extrusionOk="0" h="2232" w="903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6655913" y="4003567"/>
              <a:ext cx="31169" cy="77043"/>
            </a:xfrm>
            <a:custGeom>
              <a:rect b="b" l="l" r="r" t="t"/>
              <a:pathLst>
                <a:path extrusionOk="0" h="2232" w="903">
                  <a:moveTo>
                    <a:pt x="1" y="1"/>
                  </a:moveTo>
                  <a:lnTo>
                    <a:pt x="1" y="2232"/>
                  </a:lnTo>
                  <a:lnTo>
                    <a:pt x="903" y="223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6315068" y="3755293"/>
              <a:ext cx="28580" cy="28615"/>
            </a:xfrm>
            <a:custGeom>
              <a:rect b="b" l="l" r="r" t="t"/>
              <a:pathLst>
                <a:path extrusionOk="0" h="829" w="828">
                  <a:moveTo>
                    <a:pt x="402" y="1"/>
                  </a:moveTo>
                  <a:cubicBezTo>
                    <a:pt x="176" y="1"/>
                    <a:pt x="1" y="201"/>
                    <a:pt x="1" y="427"/>
                  </a:cubicBezTo>
                  <a:cubicBezTo>
                    <a:pt x="1" y="653"/>
                    <a:pt x="176" y="828"/>
                    <a:pt x="402" y="828"/>
                  </a:cubicBezTo>
                  <a:cubicBezTo>
                    <a:pt x="628" y="828"/>
                    <a:pt x="828" y="653"/>
                    <a:pt x="828" y="427"/>
                  </a:cubicBezTo>
                  <a:cubicBezTo>
                    <a:pt x="828" y="201"/>
                    <a:pt x="628" y="1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6357488" y="3755293"/>
              <a:ext cx="29443" cy="28615"/>
            </a:xfrm>
            <a:custGeom>
              <a:rect b="b" l="l" r="r" t="t"/>
              <a:pathLst>
                <a:path extrusionOk="0" h="829" w="853">
                  <a:moveTo>
                    <a:pt x="426" y="1"/>
                  </a:moveTo>
                  <a:cubicBezTo>
                    <a:pt x="201" y="1"/>
                    <a:pt x="0" y="201"/>
                    <a:pt x="0" y="427"/>
                  </a:cubicBezTo>
                  <a:cubicBezTo>
                    <a:pt x="0" y="653"/>
                    <a:pt x="201" y="828"/>
                    <a:pt x="426" y="828"/>
                  </a:cubicBezTo>
                  <a:cubicBezTo>
                    <a:pt x="652" y="828"/>
                    <a:pt x="852" y="653"/>
                    <a:pt x="852" y="427"/>
                  </a:cubicBezTo>
                  <a:cubicBezTo>
                    <a:pt x="852" y="201"/>
                    <a:pt x="652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6274408" y="3755293"/>
              <a:ext cx="28615" cy="28615"/>
            </a:xfrm>
            <a:custGeom>
              <a:rect b="b" l="l" r="r" t="t"/>
              <a:pathLst>
                <a:path extrusionOk="0" h="829" w="829">
                  <a:moveTo>
                    <a:pt x="427" y="1"/>
                  </a:moveTo>
                  <a:cubicBezTo>
                    <a:pt x="201" y="1"/>
                    <a:pt x="1" y="201"/>
                    <a:pt x="1" y="427"/>
                  </a:cubicBezTo>
                  <a:cubicBezTo>
                    <a:pt x="1" y="653"/>
                    <a:pt x="201" y="828"/>
                    <a:pt x="427" y="828"/>
                  </a:cubicBezTo>
                  <a:cubicBezTo>
                    <a:pt x="653" y="828"/>
                    <a:pt x="828" y="653"/>
                    <a:pt x="828" y="427"/>
                  </a:cubicBezTo>
                  <a:cubicBezTo>
                    <a:pt x="828" y="201"/>
                    <a:pt x="653" y="1"/>
                    <a:pt x="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6449162" y="4174870"/>
              <a:ext cx="605610" cy="345210"/>
            </a:xfrm>
            <a:custGeom>
              <a:rect b="b" l="l" r="r" t="t"/>
              <a:pathLst>
                <a:path extrusionOk="0" h="10001" w="17545">
                  <a:moveTo>
                    <a:pt x="13610" y="0"/>
                  </a:moveTo>
                  <a:lnTo>
                    <a:pt x="13610" y="176"/>
                  </a:lnTo>
                  <a:cubicBezTo>
                    <a:pt x="13785" y="226"/>
                    <a:pt x="13961" y="276"/>
                    <a:pt x="14136" y="326"/>
                  </a:cubicBezTo>
                  <a:cubicBezTo>
                    <a:pt x="15540" y="802"/>
                    <a:pt x="16442" y="1429"/>
                    <a:pt x="16918" y="2306"/>
                  </a:cubicBezTo>
                  <a:cubicBezTo>
                    <a:pt x="17269" y="2933"/>
                    <a:pt x="17394" y="3710"/>
                    <a:pt x="17319" y="4737"/>
                  </a:cubicBezTo>
                  <a:cubicBezTo>
                    <a:pt x="17269" y="5665"/>
                    <a:pt x="17093" y="6391"/>
                    <a:pt x="16743" y="6968"/>
                  </a:cubicBezTo>
                  <a:cubicBezTo>
                    <a:pt x="16166" y="7945"/>
                    <a:pt x="15063" y="8622"/>
                    <a:pt x="13760" y="8797"/>
                  </a:cubicBezTo>
                  <a:cubicBezTo>
                    <a:pt x="13540" y="8828"/>
                    <a:pt x="13315" y="8843"/>
                    <a:pt x="13085" y="8843"/>
                  </a:cubicBezTo>
                  <a:cubicBezTo>
                    <a:pt x="12187" y="8843"/>
                    <a:pt x="11213" y="8615"/>
                    <a:pt x="10176" y="8196"/>
                  </a:cubicBezTo>
                  <a:cubicBezTo>
                    <a:pt x="9800" y="8021"/>
                    <a:pt x="9399" y="7845"/>
                    <a:pt x="9023" y="7645"/>
                  </a:cubicBezTo>
                  <a:cubicBezTo>
                    <a:pt x="8597" y="7444"/>
                    <a:pt x="8171" y="7244"/>
                    <a:pt x="7720" y="7043"/>
                  </a:cubicBezTo>
                  <a:cubicBezTo>
                    <a:pt x="6948" y="6734"/>
                    <a:pt x="6250" y="6574"/>
                    <a:pt x="5603" y="6574"/>
                  </a:cubicBezTo>
                  <a:cubicBezTo>
                    <a:pt x="5411" y="6574"/>
                    <a:pt x="5222" y="6588"/>
                    <a:pt x="5038" y="6617"/>
                  </a:cubicBezTo>
                  <a:cubicBezTo>
                    <a:pt x="5013" y="6617"/>
                    <a:pt x="4963" y="6642"/>
                    <a:pt x="4938" y="6642"/>
                  </a:cubicBezTo>
                  <a:cubicBezTo>
                    <a:pt x="4763" y="6492"/>
                    <a:pt x="4587" y="6366"/>
                    <a:pt x="4387" y="6266"/>
                  </a:cubicBezTo>
                  <a:cubicBezTo>
                    <a:pt x="4083" y="6133"/>
                    <a:pt x="3736" y="6072"/>
                    <a:pt x="3335" y="6072"/>
                  </a:cubicBezTo>
                  <a:cubicBezTo>
                    <a:pt x="3207" y="6072"/>
                    <a:pt x="3073" y="6079"/>
                    <a:pt x="2933" y="6091"/>
                  </a:cubicBezTo>
                  <a:cubicBezTo>
                    <a:pt x="2557" y="6141"/>
                    <a:pt x="2206" y="6216"/>
                    <a:pt x="1880" y="6341"/>
                  </a:cubicBezTo>
                  <a:cubicBezTo>
                    <a:pt x="1179" y="6592"/>
                    <a:pt x="527" y="6993"/>
                    <a:pt x="1" y="7519"/>
                  </a:cubicBezTo>
                  <a:lnTo>
                    <a:pt x="126" y="7620"/>
                  </a:lnTo>
                  <a:cubicBezTo>
                    <a:pt x="602" y="7143"/>
                    <a:pt x="1204" y="6742"/>
                    <a:pt x="1880" y="6517"/>
                  </a:cubicBezTo>
                  <a:cubicBezTo>
                    <a:pt x="2206" y="6391"/>
                    <a:pt x="2582" y="6316"/>
                    <a:pt x="2933" y="6266"/>
                  </a:cubicBezTo>
                  <a:cubicBezTo>
                    <a:pt x="3098" y="6244"/>
                    <a:pt x="3255" y="6232"/>
                    <a:pt x="3403" y="6232"/>
                  </a:cubicBezTo>
                  <a:cubicBezTo>
                    <a:pt x="3748" y="6232"/>
                    <a:pt x="4048" y="6294"/>
                    <a:pt x="4311" y="6416"/>
                  </a:cubicBezTo>
                  <a:cubicBezTo>
                    <a:pt x="4462" y="6492"/>
                    <a:pt x="4612" y="6567"/>
                    <a:pt x="4738" y="6692"/>
                  </a:cubicBezTo>
                  <a:cubicBezTo>
                    <a:pt x="3885" y="6893"/>
                    <a:pt x="3159" y="7469"/>
                    <a:pt x="2883" y="8196"/>
                  </a:cubicBezTo>
                  <a:cubicBezTo>
                    <a:pt x="2657" y="8722"/>
                    <a:pt x="2657" y="9399"/>
                    <a:pt x="2908" y="10000"/>
                  </a:cubicBezTo>
                  <a:lnTo>
                    <a:pt x="3083" y="10000"/>
                  </a:lnTo>
                  <a:cubicBezTo>
                    <a:pt x="3058" y="9975"/>
                    <a:pt x="3058" y="9950"/>
                    <a:pt x="3058" y="9925"/>
                  </a:cubicBezTo>
                  <a:cubicBezTo>
                    <a:pt x="2833" y="9374"/>
                    <a:pt x="2808" y="8747"/>
                    <a:pt x="3033" y="8246"/>
                  </a:cubicBezTo>
                  <a:cubicBezTo>
                    <a:pt x="3309" y="7544"/>
                    <a:pt x="4011" y="6993"/>
                    <a:pt x="4888" y="6818"/>
                  </a:cubicBezTo>
                  <a:cubicBezTo>
                    <a:pt x="5139" y="7093"/>
                    <a:pt x="5339" y="7444"/>
                    <a:pt x="5439" y="7820"/>
                  </a:cubicBezTo>
                  <a:cubicBezTo>
                    <a:pt x="5565" y="8396"/>
                    <a:pt x="5489" y="9048"/>
                    <a:pt x="5214" y="9650"/>
                  </a:cubicBezTo>
                  <a:cubicBezTo>
                    <a:pt x="5164" y="9775"/>
                    <a:pt x="5113" y="9900"/>
                    <a:pt x="5038" y="10000"/>
                  </a:cubicBezTo>
                  <a:lnTo>
                    <a:pt x="5239" y="10000"/>
                  </a:lnTo>
                  <a:cubicBezTo>
                    <a:pt x="5289" y="9900"/>
                    <a:pt x="5339" y="9825"/>
                    <a:pt x="5364" y="9725"/>
                  </a:cubicBezTo>
                  <a:cubicBezTo>
                    <a:pt x="5665" y="9073"/>
                    <a:pt x="5740" y="8396"/>
                    <a:pt x="5590" y="7795"/>
                  </a:cubicBezTo>
                  <a:cubicBezTo>
                    <a:pt x="5489" y="7394"/>
                    <a:pt x="5314" y="7068"/>
                    <a:pt x="5063" y="6767"/>
                  </a:cubicBezTo>
                  <a:cubicBezTo>
                    <a:pt x="5220" y="6747"/>
                    <a:pt x="5379" y="6737"/>
                    <a:pt x="5541" y="6737"/>
                  </a:cubicBezTo>
                  <a:cubicBezTo>
                    <a:pt x="6182" y="6737"/>
                    <a:pt x="6870" y="6893"/>
                    <a:pt x="7670" y="7193"/>
                  </a:cubicBezTo>
                  <a:cubicBezTo>
                    <a:pt x="8096" y="7394"/>
                    <a:pt x="8547" y="7594"/>
                    <a:pt x="8973" y="7795"/>
                  </a:cubicBezTo>
                  <a:cubicBezTo>
                    <a:pt x="9349" y="7995"/>
                    <a:pt x="9725" y="8171"/>
                    <a:pt x="10126" y="8346"/>
                  </a:cubicBezTo>
                  <a:cubicBezTo>
                    <a:pt x="11181" y="8792"/>
                    <a:pt x="12202" y="9009"/>
                    <a:pt x="13138" y="9009"/>
                  </a:cubicBezTo>
                  <a:cubicBezTo>
                    <a:pt x="13359" y="9009"/>
                    <a:pt x="13575" y="8997"/>
                    <a:pt x="13785" y="8973"/>
                  </a:cubicBezTo>
                  <a:cubicBezTo>
                    <a:pt x="15139" y="8797"/>
                    <a:pt x="16291" y="8071"/>
                    <a:pt x="16893" y="7043"/>
                  </a:cubicBezTo>
                  <a:cubicBezTo>
                    <a:pt x="17244" y="6442"/>
                    <a:pt x="17419" y="5715"/>
                    <a:pt x="17494" y="4737"/>
                  </a:cubicBezTo>
                  <a:cubicBezTo>
                    <a:pt x="17545" y="3685"/>
                    <a:pt x="17419" y="2883"/>
                    <a:pt x="17068" y="2231"/>
                  </a:cubicBezTo>
                  <a:cubicBezTo>
                    <a:pt x="16567" y="1329"/>
                    <a:pt x="15640" y="652"/>
                    <a:pt x="14186" y="176"/>
                  </a:cubicBezTo>
                  <a:cubicBezTo>
                    <a:pt x="13986" y="126"/>
                    <a:pt x="13810" y="51"/>
                    <a:pt x="136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6046051" y="4347002"/>
              <a:ext cx="468057" cy="124608"/>
            </a:xfrm>
            <a:custGeom>
              <a:rect b="b" l="l" r="r" t="t"/>
              <a:pathLst>
                <a:path extrusionOk="0" h="3610" w="13560">
                  <a:moveTo>
                    <a:pt x="0" y="1"/>
                  </a:moveTo>
                  <a:lnTo>
                    <a:pt x="0" y="3610"/>
                  </a:lnTo>
                  <a:lnTo>
                    <a:pt x="13559" y="3610"/>
                  </a:lnTo>
                  <a:lnTo>
                    <a:pt x="13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6078047" y="4366918"/>
              <a:ext cx="51086" cy="25129"/>
            </a:xfrm>
            <a:custGeom>
              <a:rect b="b" l="l" r="r" t="t"/>
              <a:pathLst>
                <a:path extrusionOk="0" h="728" w="1480">
                  <a:moveTo>
                    <a:pt x="753" y="0"/>
                  </a:moveTo>
                  <a:cubicBezTo>
                    <a:pt x="327" y="0"/>
                    <a:pt x="1" y="176"/>
                    <a:pt x="1" y="376"/>
                  </a:cubicBezTo>
                  <a:cubicBezTo>
                    <a:pt x="1" y="577"/>
                    <a:pt x="327" y="727"/>
                    <a:pt x="753" y="727"/>
                  </a:cubicBezTo>
                  <a:cubicBezTo>
                    <a:pt x="1154" y="727"/>
                    <a:pt x="1479" y="577"/>
                    <a:pt x="1479" y="376"/>
                  </a:cubicBezTo>
                  <a:cubicBezTo>
                    <a:pt x="1479" y="176"/>
                    <a:pt x="1154" y="0"/>
                    <a:pt x="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6267505" y="4373821"/>
              <a:ext cx="72694" cy="24266"/>
            </a:xfrm>
            <a:custGeom>
              <a:rect b="b" l="l" r="r" t="t"/>
              <a:pathLst>
                <a:path extrusionOk="0" h="703" w="2106">
                  <a:moveTo>
                    <a:pt x="1053" y="1"/>
                  </a:moveTo>
                  <a:cubicBezTo>
                    <a:pt x="477" y="1"/>
                    <a:pt x="0" y="151"/>
                    <a:pt x="0" y="352"/>
                  </a:cubicBezTo>
                  <a:cubicBezTo>
                    <a:pt x="0" y="552"/>
                    <a:pt x="477" y="703"/>
                    <a:pt x="1053" y="703"/>
                  </a:cubicBezTo>
                  <a:cubicBezTo>
                    <a:pt x="1630" y="703"/>
                    <a:pt x="2106" y="552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6175796" y="4375547"/>
              <a:ext cx="72728" cy="24266"/>
            </a:xfrm>
            <a:custGeom>
              <a:rect b="b" l="l" r="r" t="t"/>
              <a:pathLst>
                <a:path extrusionOk="0" h="703" w="2107">
                  <a:moveTo>
                    <a:pt x="1053" y="1"/>
                  </a:moveTo>
                  <a:cubicBezTo>
                    <a:pt x="477" y="1"/>
                    <a:pt x="1" y="151"/>
                    <a:pt x="1" y="352"/>
                  </a:cubicBezTo>
                  <a:cubicBezTo>
                    <a:pt x="1" y="527"/>
                    <a:pt x="477" y="703"/>
                    <a:pt x="1053" y="703"/>
                  </a:cubicBezTo>
                  <a:cubicBezTo>
                    <a:pt x="1630" y="703"/>
                    <a:pt x="2106" y="527"/>
                    <a:pt x="2106" y="352"/>
                  </a:cubicBezTo>
                  <a:cubicBezTo>
                    <a:pt x="2106" y="151"/>
                    <a:pt x="163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6416303" y="4361706"/>
              <a:ext cx="35484" cy="71002"/>
            </a:xfrm>
            <a:custGeom>
              <a:rect b="b" l="l" r="r" t="t"/>
              <a:pathLst>
                <a:path extrusionOk="0" h="2057" w="1028">
                  <a:moveTo>
                    <a:pt x="502" y="1"/>
                  </a:moveTo>
                  <a:lnTo>
                    <a:pt x="0" y="1981"/>
                  </a:lnTo>
                  <a:lnTo>
                    <a:pt x="1028" y="2056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6403325" y="4314143"/>
              <a:ext cx="62304" cy="62339"/>
            </a:xfrm>
            <a:custGeom>
              <a:rect b="b" l="l" r="r" t="t"/>
              <a:pathLst>
                <a:path extrusionOk="0" h="1806" w="1805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cubicBezTo>
                    <a:pt x="0" y="1379"/>
                    <a:pt x="401" y="1805"/>
                    <a:pt x="903" y="1805"/>
                  </a:cubicBezTo>
                  <a:cubicBezTo>
                    <a:pt x="1379" y="1805"/>
                    <a:pt x="1805" y="1379"/>
                    <a:pt x="1805" y="903"/>
                  </a:cubicBezTo>
                  <a:cubicBezTo>
                    <a:pt x="1805" y="402"/>
                    <a:pt x="1379" y="1"/>
                    <a:pt x="9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6326320" y="3543365"/>
              <a:ext cx="45908" cy="45874"/>
            </a:xfrm>
            <a:custGeom>
              <a:rect b="b" l="l" r="r" t="t"/>
              <a:pathLst>
                <a:path extrusionOk="0" h="1329" w="1330">
                  <a:moveTo>
                    <a:pt x="652" y="1"/>
                  </a:moveTo>
                  <a:cubicBezTo>
                    <a:pt x="302" y="1"/>
                    <a:pt x="1" y="276"/>
                    <a:pt x="1" y="652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276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6800396" y="3589202"/>
              <a:ext cx="45874" cy="45908"/>
            </a:xfrm>
            <a:custGeom>
              <a:rect b="b" l="l" r="r" t="t"/>
              <a:pathLst>
                <a:path extrusionOk="0" h="1330" w="1329">
                  <a:moveTo>
                    <a:pt x="652" y="1"/>
                  </a:moveTo>
                  <a:cubicBezTo>
                    <a:pt x="301" y="1"/>
                    <a:pt x="0" y="302"/>
                    <a:pt x="0" y="653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3"/>
                  </a:cubicBezTo>
                  <a:cubicBezTo>
                    <a:pt x="1328" y="302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6963898" y="4120370"/>
              <a:ext cx="45874" cy="45874"/>
            </a:xfrm>
            <a:custGeom>
              <a:rect b="b" l="l" r="r" t="t"/>
              <a:pathLst>
                <a:path extrusionOk="0" h="1329" w="1329">
                  <a:moveTo>
                    <a:pt x="652" y="0"/>
                  </a:moveTo>
                  <a:cubicBezTo>
                    <a:pt x="301" y="0"/>
                    <a:pt x="0" y="301"/>
                    <a:pt x="0" y="652"/>
                  </a:cubicBezTo>
                  <a:cubicBezTo>
                    <a:pt x="0" y="1028"/>
                    <a:pt x="301" y="1329"/>
                    <a:pt x="652" y="1329"/>
                  </a:cubicBezTo>
                  <a:cubicBezTo>
                    <a:pt x="1028" y="1329"/>
                    <a:pt x="1328" y="1028"/>
                    <a:pt x="1328" y="652"/>
                  </a:cubicBezTo>
                  <a:cubicBezTo>
                    <a:pt x="1328" y="301"/>
                    <a:pt x="1028" y="0"/>
                    <a:pt x="6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6024409" y="4226783"/>
              <a:ext cx="45908" cy="45874"/>
            </a:xfrm>
            <a:custGeom>
              <a:rect b="b" l="l" r="r" t="t"/>
              <a:pathLst>
                <a:path extrusionOk="0" h="1329" w="1330">
                  <a:moveTo>
                    <a:pt x="678" y="0"/>
                  </a:moveTo>
                  <a:cubicBezTo>
                    <a:pt x="302" y="0"/>
                    <a:pt x="1" y="301"/>
                    <a:pt x="1" y="652"/>
                  </a:cubicBezTo>
                  <a:cubicBezTo>
                    <a:pt x="1" y="1028"/>
                    <a:pt x="302" y="1329"/>
                    <a:pt x="678" y="1329"/>
                  </a:cubicBezTo>
                  <a:cubicBezTo>
                    <a:pt x="1028" y="1329"/>
                    <a:pt x="1329" y="1028"/>
                    <a:pt x="1329" y="652"/>
                  </a:cubicBezTo>
                  <a:cubicBezTo>
                    <a:pt x="1329" y="301"/>
                    <a:pt x="1028" y="0"/>
                    <a:pt x="6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6763188" y="4327121"/>
              <a:ext cx="166133" cy="166996"/>
            </a:xfrm>
            <a:custGeom>
              <a:rect b="b" l="l" r="r" t="t"/>
              <a:pathLst>
                <a:path extrusionOk="0" h="4838" w="4813">
                  <a:moveTo>
                    <a:pt x="2406" y="0"/>
                  </a:moveTo>
                  <a:cubicBezTo>
                    <a:pt x="1078" y="0"/>
                    <a:pt x="0" y="1078"/>
                    <a:pt x="0" y="2407"/>
                  </a:cubicBezTo>
                  <a:cubicBezTo>
                    <a:pt x="0" y="3735"/>
                    <a:pt x="1078" y="4838"/>
                    <a:pt x="2406" y="4838"/>
                  </a:cubicBezTo>
                  <a:cubicBezTo>
                    <a:pt x="3735" y="4838"/>
                    <a:pt x="4813" y="3735"/>
                    <a:pt x="4813" y="2407"/>
                  </a:cubicBezTo>
                  <a:cubicBezTo>
                    <a:pt x="4813" y="1078"/>
                    <a:pt x="3735" y="0"/>
                    <a:pt x="2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5965594" y="3968119"/>
              <a:ext cx="79632" cy="166133"/>
            </a:xfrm>
            <a:custGeom>
              <a:rect b="b" l="l" r="r" t="t"/>
              <a:pathLst>
                <a:path extrusionOk="0" h="4813" w="2307">
                  <a:moveTo>
                    <a:pt x="51" y="0"/>
                  </a:moveTo>
                  <a:cubicBezTo>
                    <a:pt x="26" y="376"/>
                    <a:pt x="26" y="752"/>
                    <a:pt x="1" y="1128"/>
                  </a:cubicBezTo>
                  <a:cubicBezTo>
                    <a:pt x="1" y="1153"/>
                    <a:pt x="1" y="1203"/>
                    <a:pt x="1" y="1228"/>
                  </a:cubicBezTo>
                  <a:lnTo>
                    <a:pt x="1" y="4812"/>
                  </a:lnTo>
                  <a:cubicBezTo>
                    <a:pt x="1279" y="4762"/>
                    <a:pt x="2306" y="3710"/>
                    <a:pt x="2306" y="2406"/>
                  </a:cubicBezTo>
                  <a:cubicBezTo>
                    <a:pt x="2306" y="1128"/>
                    <a:pt x="1304" y="101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6613527" y="3471571"/>
              <a:ext cx="160092" cy="105589"/>
            </a:xfrm>
            <a:custGeom>
              <a:rect b="b" l="l" r="r" t="t"/>
              <a:pathLst>
                <a:path extrusionOk="0" h="3059" w="4638">
                  <a:moveTo>
                    <a:pt x="76" y="0"/>
                  </a:moveTo>
                  <a:cubicBezTo>
                    <a:pt x="26" y="226"/>
                    <a:pt x="1" y="426"/>
                    <a:pt x="1" y="652"/>
                  </a:cubicBezTo>
                  <a:cubicBezTo>
                    <a:pt x="1" y="1980"/>
                    <a:pt x="1078" y="3058"/>
                    <a:pt x="2407" y="3058"/>
                  </a:cubicBezTo>
                  <a:cubicBezTo>
                    <a:pt x="3409" y="3058"/>
                    <a:pt x="4261" y="2482"/>
                    <a:pt x="4637" y="1604"/>
                  </a:cubicBezTo>
                  <a:cubicBezTo>
                    <a:pt x="4487" y="1529"/>
                    <a:pt x="4336" y="1454"/>
                    <a:pt x="4186" y="1379"/>
                  </a:cubicBezTo>
                  <a:cubicBezTo>
                    <a:pt x="4036" y="1304"/>
                    <a:pt x="3885" y="1254"/>
                    <a:pt x="3735" y="1178"/>
                  </a:cubicBezTo>
                  <a:cubicBezTo>
                    <a:pt x="3710" y="1153"/>
                    <a:pt x="3685" y="1153"/>
                    <a:pt x="3660" y="1128"/>
                  </a:cubicBezTo>
                  <a:cubicBezTo>
                    <a:pt x="3610" y="1103"/>
                    <a:pt x="3585" y="1103"/>
                    <a:pt x="3534" y="1078"/>
                  </a:cubicBezTo>
                  <a:cubicBezTo>
                    <a:pt x="3058" y="878"/>
                    <a:pt x="2582" y="677"/>
                    <a:pt x="2081" y="527"/>
                  </a:cubicBezTo>
                  <a:cubicBezTo>
                    <a:pt x="2031" y="502"/>
                    <a:pt x="1981" y="502"/>
                    <a:pt x="1930" y="477"/>
                  </a:cubicBezTo>
                  <a:cubicBezTo>
                    <a:pt x="1780" y="426"/>
                    <a:pt x="1630" y="376"/>
                    <a:pt x="1479" y="351"/>
                  </a:cubicBezTo>
                  <a:cubicBezTo>
                    <a:pt x="1379" y="301"/>
                    <a:pt x="1254" y="276"/>
                    <a:pt x="1128" y="251"/>
                  </a:cubicBezTo>
                  <a:cubicBezTo>
                    <a:pt x="803" y="151"/>
                    <a:pt x="477" y="76"/>
                    <a:pt x="126" y="25"/>
                  </a:cubicBezTo>
                  <a:cubicBezTo>
                    <a:pt x="126" y="25"/>
                    <a:pt x="101" y="0"/>
                    <a:pt x="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6958686" y="3806550"/>
              <a:ext cx="71831" cy="27510"/>
            </a:xfrm>
            <a:custGeom>
              <a:rect b="b" l="l" r="r" t="t"/>
              <a:pathLst>
                <a:path extrusionOk="0" h="797" w="2081">
                  <a:moveTo>
                    <a:pt x="900" y="1"/>
                  </a:moveTo>
                  <a:cubicBezTo>
                    <a:pt x="878" y="1"/>
                    <a:pt x="853" y="7"/>
                    <a:pt x="828" y="20"/>
                  </a:cubicBezTo>
                  <a:lnTo>
                    <a:pt x="51" y="596"/>
                  </a:lnTo>
                  <a:cubicBezTo>
                    <a:pt x="1" y="621"/>
                    <a:pt x="1" y="696"/>
                    <a:pt x="26" y="721"/>
                  </a:cubicBezTo>
                  <a:cubicBezTo>
                    <a:pt x="40" y="751"/>
                    <a:pt x="72" y="763"/>
                    <a:pt x="106" y="763"/>
                  </a:cubicBezTo>
                  <a:cubicBezTo>
                    <a:pt x="130" y="763"/>
                    <a:pt x="155" y="757"/>
                    <a:pt x="176" y="747"/>
                  </a:cubicBezTo>
                  <a:lnTo>
                    <a:pt x="878" y="220"/>
                  </a:lnTo>
                  <a:lnTo>
                    <a:pt x="1529" y="772"/>
                  </a:lnTo>
                  <a:cubicBezTo>
                    <a:pt x="1529" y="797"/>
                    <a:pt x="1555" y="797"/>
                    <a:pt x="1580" y="797"/>
                  </a:cubicBezTo>
                  <a:cubicBezTo>
                    <a:pt x="1605" y="797"/>
                    <a:pt x="1605" y="797"/>
                    <a:pt x="1630" y="772"/>
                  </a:cubicBezTo>
                  <a:lnTo>
                    <a:pt x="2081" y="521"/>
                  </a:lnTo>
                  <a:cubicBezTo>
                    <a:pt x="2056" y="446"/>
                    <a:pt x="2031" y="396"/>
                    <a:pt x="2006" y="320"/>
                  </a:cubicBezTo>
                  <a:lnTo>
                    <a:pt x="1580" y="571"/>
                  </a:lnTo>
                  <a:lnTo>
                    <a:pt x="953" y="20"/>
                  </a:lnTo>
                  <a:cubicBezTo>
                    <a:pt x="941" y="7"/>
                    <a:pt x="922" y="1"/>
                    <a:pt x="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5981161" y="3867332"/>
              <a:ext cx="91748" cy="27303"/>
            </a:xfrm>
            <a:custGeom>
              <a:rect b="b" l="l" r="r" t="t"/>
              <a:pathLst>
                <a:path extrusionOk="0" h="791" w="2658">
                  <a:moveTo>
                    <a:pt x="273" y="1"/>
                  </a:moveTo>
                  <a:cubicBezTo>
                    <a:pt x="251" y="1"/>
                    <a:pt x="226" y="13"/>
                    <a:pt x="201" y="38"/>
                  </a:cubicBezTo>
                  <a:lnTo>
                    <a:pt x="76" y="113"/>
                  </a:lnTo>
                  <a:cubicBezTo>
                    <a:pt x="51" y="214"/>
                    <a:pt x="26" y="314"/>
                    <a:pt x="1" y="414"/>
                  </a:cubicBezTo>
                  <a:lnTo>
                    <a:pt x="276" y="239"/>
                  </a:lnTo>
                  <a:lnTo>
                    <a:pt x="903" y="765"/>
                  </a:lnTo>
                  <a:cubicBezTo>
                    <a:pt x="928" y="790"/>
                    <a:pt x="928" y="790"/>
                    <a:pt x="953" y="790"/>
                  </a:cubicBezTo>
                  <a:lnTo>
                    <a:pt x="1003" y="790"/>
                  </a:lnTo>
                  <a:lnTo>
                    <a:pt x="1830" y="289"/>
                  </a:lnTo>
                  <a:lnTo>
                    <a:pt x="2482" y="740"/>
                  </a:lnTo>
                  <a:cubicBezTo>
                    <a:pt x="2501" y="759"/>
                    <a:pt x="2520" y="767"/>
                    <a:pt x="2538" y="767"/>
                  </a:cubicBezTo>
                  <a:cubicBezTo>
                    <a:pt x="2567" y="767"/>
                    <a:pt x="2592" y="746"/>
                    <a:pt x="2607" y="715"/>
                  </a:cubicBezTo>
                  <a:cubicBezTo>
                    <a:pt x="2657" y="690"/>
                    <a:pt x="2632" y="615"/>
                    <a:pt x="2582" y="590"/>
                  </a:cubicBezTo>
                  <a:lnTo>
                    <a:pt x="1880" y="88"/>
                  </a:lnTo>
                  <a:cubicBezTo>
                    <a:pt x="1868" y="76"/>
                    <a:pt x="1849" y="70"/>
                    <a:pt x="1830" y="70"/>
                  </a:cubicBezTo>
                  <a:cubicBezTo>
                    <a:pt x="1811" y="70"/>
                    <a:pt x="1793" y="76"/>
                    <a:pt x="1780" y="88"/>
                  </a:cubicBezTo>
                  <a:lnTo>
                    <a:pt x="978" y="590"/>
                  </a:lnTo>
                  <a:lnTo>
                    <a:pt x="327" y="38"/>
                  </a:lnTo>
                  <a:cubicBezTo>
                    <a:pt x="314" y="13"/>
                    <a:pt x="295" y="1"/>
                    <a:pt x="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6693121" y="4346381"/>
              <a:ext cx="112493" cy="27476"/>
            </a:xfrm>
            <a:custGeom>
              <a:rect b="b" l="l" r="r" t="t"/>
              <a:pathLst>
                <a:path extrusionOk="0" h="796" w="3259">
                  <a:moveTo>
                    <a:pt x="890" y="0"/>
                  </a:moveTo>
                  <a:cubicBezTo>
                    <a:pt x="865" y="0"/>
                    <a:pt x="840" y="6"/>
                    <a:pt x="827" y="19"/>
                  </a:cubicBezTo>
                  <a:lnTo>
                    <a:pt x="51" y="595"/>
                  </a:lnTo>
                  <a:cubicBezTo>
                    <a:pt x="0" y="620"/>
                    <a:pt x="0" y="696"/>
                    <a:pt x="25" y="721"/>
                  </a:cubicBezTo>
                  <a:cubicBezTo>
                    <a:pt x="41" y="752"/>
                    <a:pt x="76" y="773"/>
                    <a:pt x="112" y="773"/>
                  </a:cubicBezTo>
                  <a:cubicBezTo>
                    <a:pt x="134" y="773"/>
                    <a:pt x="157" y="765"/>
                    <a:pt x="176" y="746"/>
                  </a:cubicBezTo>
                  <a:lnTo>
                    <a:pt x="878" y="219"/>
                  </a:lnTo>
                  <a:lnTo>
                    <a:pt x="1504" y="771"/>
                  </a:lnTo>
                  <a:cubicBezTo>
                    <a:pt x="1529" y="796"/>
                    <a:pt x="1554" y="796"/>
                    <a:pt x="1579" y="796"/>
                  </a:cubicBezTo>
                  <a:lnTo>
                    <a:pt x="1629" y="796"/>
                  </a:lnTo>
                  <a:lnTo>
                    <a:pt x="2431" y="295"/>
                  </a:lnTo>
                  <a:lnTo>
                    <a:pt x="3108" y="746"/>
                  </a:lnTo>
                  <a:cubicBezTo>
                    <a:pt x="3119" y="756"/>
                    <a:pt x="3138" y="762"/>
                    <a:pt x="3158" y="762"/>
                  </a:cubicBezTo>
                  <a:cubicBezTo>
                    <a:pt x="3187" y="762"/>
                    <a:pt x="3219" y="750"/>
                    <a:pt x="3233" y="721"/>
                  </a:cubicBezTo>
                  <a:cubicBezTo>
                    <a:pt x="3259" y="671"/>
                    <a:pt x="3259" y="620"/>
                    <a:pt x="3208" y="595"/>
                  </a:cubicBezTo>
                  <a:lnTo>
                    <a:pt x="2507" y="94"/>
                  </a:lnTo>
                  <a:cubicBezTo>
                    <a:pt x="2482" y="82"/>
                    <a:pt x="2463" y="75"/>
                    <a:pt x="2444" y="75"/>
                  </a:cubicBezTo>
                  <a:cubicBezTo>
                    <a:pt x="2425" y="75"/>
                    <a:pt x="2406" y="82"/>
                    <a:pt x="2381" y="94"/>
                  </a:cubicBezTo>
                  <a:lnTo>
                    <a:pt x="1579" y="570"/>
                  </a:lnTo>
                  <a:lnTo>
                    <a:pt x="953" y="19"/>
                  </a:lnTo>
                  <a:cubicBezTo>
                    <a:pt x="940" y="6"/>
                    <a:pt x="915" y="0"/>
                    <a:pt x="890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6366980" y="3594759"/>
              <a:ext cx="162681" cy="139830"/>
            </a:xfrm>
            <a:custGeom>
              <a:rect b="b" l="l" r="r" t="t"/>
              <a:pathLst>
                <a:path extrusionOk="0" h="4051" w="4713">
                  <a:moveTo>
                    <a:pt x="2203" y="0"/>
                  </a:moveTo>
                  <a:cubicBezTo>
                    <a:pt x="1401" y="0"/>
                    <a:pt x="640" y="441"/>
                    <a:pt x="251" y="1218"/>
                  </a:cubicBezTo>
                  <a:cubicBezTo>
                    <a:pt x="76" y="1569"/>
                    <a:pt x="1" y="1945"/>
                    <a:pt x="1" y="2321"/>
                  </a:cubicBezTo>
                  <a:cubicBezTo>
                    <a:pt x="363" y="2084"/>
                    <a:pt x="780" y="1963"/>
                    <a:pt x="1204" y="1963"/>
                  </a:cubicBezTo>
                  <a:cubicBezTo>
                    <a:pt x="1542" y="1963"/>
                    <a:pt x="1884" y="2040"/>
                    <a:pt x="2206" y="2196"/>
                  </a:cubicBezTo>
                  <a:cubicBezTo>
                    <a:pt x="2933" y="2572"/>
                    <a:pt x="3384" y="3274"/>
                    <a:pt x="3409" y="4050"/>
                  </a:cubicBezTo>
                  <a:cubicBezTo>
                    <a:pt x="3735" y="3850"/>
                    <a:pt x="3986" y="3549"/>
                    <a:pt x="4186" y="3198"/>
                  </a:cubicBezTo>
                  <a:cubicBezTo>
                    <a:pt x="4713" y="2096"/>
                    <a:pt x="4286" y="792"/>
                    <a:pt x="3209" y="241"/>
                  </a:cubicBezTo>
                  <a:cubicBezTo>
                    <a:pt x="2883" y="78"/>
                    <a:pt x="2540" y="0"/>
                    <a:pt x="2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6872189" y="3956867"/>
              <a:ext cx="154017" cy="151842"/>
            </a:xfrm>
            <a:custGeom>
              <a:rect b="b" l="l" r="r" t="t"/>
              <a:pathLst>
                <a:path extrusionOk="0" h="4399" w="4462">
                  <a:moveTo>
                    <a:pt x="2056" y="1"/>
                  </a:moveTo>
                  <a:cubicBezTo>
                    <a:pt x="2406" y="677"/>
                    <a:pt x="2406" y="1504"/>
                    <a:pt x="1955" y="2206"/>
                  </a:cubicBezTo>
                  <a:cubicBezTo>
                    <a:pt x="1543" y="2860"/>
                    <a:pt x="804" y="3210"/>
                    <a:pt x="76" y="3210"/>
                  </a:cubicBezTo>
                  <a:cubicBezTo>
                    <a:pt x="51" y="3210"/>
                    <a:pt x="25" y="3209"/>
                    <a:pt x="0" y="3209"/>
                  </a:cubicBezTo>
                  <a:lnTo>
                    <a:pt x="0" y="3209"/>
                  </a:lnTo>
                  <a:cubicBezTo>
                    <a:pt x="176" y="3534"/>
                    <a:pt x="426" y="3835"/>
                    <a:pt x="777" y="4036"/>
                  </a:cubicBezTo>
                  <a:cubicBezTo>
                    <a:pt x="1150" y="4281"/>
                    <a:pt x="1566" y="4398"/>
                    <a:pt x="1976" y="4398"/>
                  </a:cubicBezTo>
                  <a:cubicBezTo>
                    <a:pt x="2695" y="4398"/>
                    <a:pt x="3395" y="4039"/>
                    <a:pt x="3810" y="3384"/>
                  </a:cubicBezTo>
                  <a:cubicBezTo>
                    <a:pt x="4462" y="2357"/>
                    <a:pt x="4186" y="1003"/>
                    <a:pt x="3158" y="351"/>
                  </a:cubicBezTo>
                  <a:cubicBezTo>
                    <a:pt x="2807" y="126"/>
                    <a:pt x="2431" y="1"/>
                    <a:pt x="2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5995865" y="3987138"/>
              <a:ext cx="161818" cy="145008"/>
            </a:xfrm>
            <a:custGeom>
              <a:rect b="b" l="l" r="r" t="t"/>
              <a:pathLst>
                <a:path extrusionOk="0" h="4201" w="4688">
                  <a:moveTo>
                    <a:pt x="1605" y="1"/>
                  </a:moveTo>
                  <a:lnTo>
                    <a:pt x="1605" y="1"/>
                  </a:lnTo>
                  <a:cubicBezTo>
                    <a:pt x="1279" y="151"/>
                    <a:pt x="953" y="377"/>
                    <a:pt x="728" y="703"/>
                  </a:cubicBezTo>
                  <a:cubicBezTo>
                    <a:pt x="1" y="1705"/>
                    <a:pt x="226" y="3058"/>
                    <a:pt x="1229" y="3785"/>
                  </a:cubicBezTo>
                  <a:cubicBezTo>
                    <a:pt x="1618" y="4064"/>
                    <a:pt x="2070" y="4201"/>
                    <a:pt x="2517" y="4201"/>
                  </a:cubicBezTo>
                  <a:cubicBezTo>
                    <a:pt x="3196" y="4201"/>
                    <a:pt x="3864" y="3888"/>
                    <a:pt x="4287" y="3284"/>
                  </a:cubicBezTo>
                  <a:cubicBezTo>
                    <a:pt x="4537" y="2958"/>
                    <a:pt x="4662" y="2607"/>
                    <a:pt x="4688" y="2231"/>
                  </a:cubicBezTo>
                  <a:lnTo>
                    <a:pt x="4688" y="2231"/>
                  </a:lnTo>
                  <a:cubicBezTo>
                    <a:pt x="4410" y="2355"/>
                    <a:pt x="4102" y="2419"/>
                    <a:pt x="3791" y="2419"/>
                  </a:cubicBezTo>
                  <a:cubicBezTo>
                    <a:pt x="3345" y="2419"/>
                    <a:pt x="2891" y="2287"/>
                    <a:pt x="2507" y="2006"/>
                  </a:cubicBezTo>
                  <a:cubicBezTo>
                    <a:pt x="1855" y="1530"/>
                    <a:pt x="1530" y="753"/>
                    <a:pt x="1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7" name="Google Shape;14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37059" y="3272153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1483" name="Google Shape;1483;p51"/>
          <p:cNvSpPr txBox="1"/>
          <p:nvPr>
            <p:ph idx="6" type="subTitle"/>
          </p:nvPr>
        </p:nvSpPr>
        <p:spPr>
          <a:xfrm>
            <a:off x="1791675" y="3565800"/>
            <a:ext cx="31413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Engaging in a fun and lighthearted gaming experience provides  players a mental break and reducing stress levels</a:t>
            </a:r>
            <a:endParaRPr/>
          </a:p>
        </p:txBody>
      </p:sp>
      <p:sp>
        <p:nvSpPr>
          <p:cNvPr id="1484" name="Google Shape;1484;p51"/>
          <p:cNvSpPr txBox="1"/>
          <p:nvPr>
            <p:ph idx="2" type="title"/>
          </p:nvPr>
        </p:nvSpPr>
        <p:spPr>
          <a:xfrm>
            <a:off x="1861212" y="1771275"/>
            <a:ext cx="2993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Energy Efficiency and Optimization</a:t>
            </a:r>
            <a:endParaRPr sz="1300"/>
          </a:p>
        </p:txBody>
      </p:sp>
      <p:sp>
        <p:nvSpPr>
          <p:cNvPr id="1485" name="Google Shape;1485;p51"/>
          <p:cNvSpPr txBox="1"/>
          <p:nvPr>
            <p:ph idx="1" type="subTitle"/>
          </p:nvPr>
        </p:nvSpPr>
        <p:spPr>
          <a:xfrm>
            <a:off x="1786488" y="2157075"/>
            <a:ext cx="2850900" cy="6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 digital download and physical production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 based</a:t>
            </a:r>
            <a:endParaRPr/>
          </a:p>
        </p:txBody>
      </p:sp>
      <p:sp>
        <p:nvSpPr>
          <p:cNvPr id="1486" name="Google Shape;1486;p51"/>
          <p:cNvSpPr txBox="1"/>
          <p:nvPr>
            <p:ph idx="3" type="title"/>
          </p:nvPr>
        </p:nvSpPr>
        <p:spPr>
          <a:xfrm>
            <a:off x="6087250" y="1771275"/>
            <a:ext cx="27015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Community Involvement</a:t>
            </a:r>
            <a:endParaRPr sz="1300"/>
          </a:p>
        </p:txBody>
      </p:sp>
      <p:sp>
        <p:nvSpPr>
          <p:cNvPr id="1487" name="Google Shape;1487;p51"/>
          <p:cNvSpPr txBox="1"/>
          <p:nvPr>
            <p:ph idx="4" type="subTitle"/>
          </p:nvPr>
        </p:nvSpPr>
        <p:spPr>
          <a:xfrm>
            <a:off x="5983000" y="2157075"/>
            <a:ext cx="26307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</a:t>
            </a:r>
            <a:r>
              <a:rPr lang="en"/>
              <a:t>omoting social interaction, teamwork, and bonding among players </a:t>
            </a:r>
            <a:endParaRPr/>
          </a:p>
        </p:txBody>
      </p:sp>
      <p:sp>
        <p:nvSpPr>
          <p:cNvPr id="1488" name="Google Shape;1488;p51"/>
          <p:cNvSpPr txBox="1"/>
          <p:nvPr>
            <p:ph idx="5" type="title"/>
          </p:nvPr>
        </p:nvSpPr>
        <p:spPr>
          <a:xfrm>
            <a:off x="1861200" y="3204650"/>
            <a:ext cx="27015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Health and Wellness</a:t>
            </a:r>
            <a:endParaRPr sz="1300"/>
          </a:p>
        </p:txBody>
      </p:sp>
      <p:sp>
        <p:nvSpPr>
          <p:cNvPr id="1489" name="Google Shape;1489;p51"/>
          <p:cNvSpPr txBox="1"/>
          <p:nvPr>
            <p:ph idx="7" type="title"/>
          </p:nvPr>
        </p:nvSpPr>
        <p:spPr>
          <a:xfrm>
            <a:off x="6309238" y="3204675"/>
            <a:ext cx="1978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Longevity</a:t>
            </a:r>
            <a:endParaRPr sz="1300"/>
          </a:p>
        </p:txBody>
      </p:sp>
      <p:sp>
        <p:nvSpPr>
          <p:cNvPr id="1490" name="Google Shape;1490;p51"/>
          <p:cNvSpPr txBox="1"/>
          <p:nvPr>
            <p:ph idx="8" type="subTitle"/>
          </p:nvPr>
        </p:nvSpPr>
        <p:spPr>
          <a:xfrm>
            <a:off x="6179475" y="3412450"/>
            <a:ext cx="2751000" cy="94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 to play with different people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</a:t>
            </a:r>
            <a:r>
              <a:rPr lang="en"/>
              <a:t>environmental</a:t>
            </a:r>
            <a:r>
              <a:rPr lang="en"/>
              <a:t> impact with new release</a:t>
            </a:r>
            <a:endParaRPr/>
          </a:p>
        </p:txBody>
      </p:sp>
      <p:grpSp>
        <p:nvGrpSpPr>
          <p:cNvPr id="1491" name="Google Shape;1491;p51"/>
          <p:cNvGrpSpPr/>
          <p:nvPr/>
        </p:nvGrpSpPr>
        <p:grpSpPr>
          <a:xfrm>
            <a:off x="856551" y="1853886"/>
            <a:ext cx="733044" cy="733044"/>
            <a:chOff x="1377750" y="1690325"/>
            <a:chExt cx="771300" cy="771300"/>
          </a:xfrm>
        </p:grpSpPr>
        <p:sp>
          <p:nvSpPr>
            <p:cNvPr id="1492" name="Google Shape;1492;p5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7" name="Google Shape;1497;p51"/>
          <p:cNvGrpSpPr/>
          <p:nvPr/>
        </p:nvGrpSpPr>
        <p:grpSpPr>
          <a:xfrm>
            <a:off x="856551" y="3288786"/>
            <a:ext cx="733044" cy="733044"/>
            <a:chOff x="1377750" y="1690325"/>
            <a:chExt cx="771300" cy="771300"/>
          </a:xfrm>
        </p:grpSpPr>
        <p:sp>
          <p:nvSpPr>
            <p:cNvPr id="1498" name="Google Shape;1498;p5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51"/>
          <p:cNvGrpSpPr/>
          <p:nvPr/>
        </p:nvGrpSpPr>
        <p:grpSpPr>
          <a:xfrm>
            <a:off x="5135051" y="1853886"/>
            <a:ext cx="733044" cy="733044"/>
            <a:chOff x="1377750" y="1690325"/>
            <a:chExt cx="771300" cy="771300"/>
          </a:xfrm>
        </p:grpSpPr>
        <p:sp>
          <p:nvSpPr>
            <p:cNvPr id="1504" name="Google Shape;1504;p5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9" name="Google Shape;1509;p51"/>
          <p:cNvGrpSpPr/>
          <p:nvPr/>
        </p:nvGrpSpPr>
        <p:grpSpPr>
          <a:xfrm>
            <a:off x="5135051" y="3288786"/>
            <a:ext cx="733044" cy="733044"/>
            <a:chOff x="1377750" y="1690325"/>
            <a:chExt cx="771300" cy="771300"/>
          </a:xfrm>
        </p:grpSpPr>
        <p:sp>
          <p:nvSpPr>
            <p:cNvPr id="1510" name="Google Shape;1510;p5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5" name="Google Shape;1515;p51"/>
          <p:cNvGrpSpPr/>
          <p:nvPr/>
        </p:nvGrpSpPr>
        <p:grpSpPr>
          <a:xfrm>
            <a:off x="5313325" y="3467050"/>
            <a:ext cx="376500" cy="376500"/>
            <a:chOff x="2769100" y="2804625"/>
            <a:chExt cx="376500" cy="376500"/>
          </a:xfrm>
        </p:grpSpPr>
        <p:sp>
          <p:nvSpPr>
            <p:cNvPr id="1516" name="Google Shape;1516;p51"/>
            <p:cNvSpPr/>
            <p:nvPr/>
          </p:nvSpPr>
          <p:spPr>
            <a:xfrm>
              <a:off x="2991225" y="291570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088" y="1767"/>
                  </a:moveTo>
                  <a:cubicBezTo>
                    <a:pt x="3819" y="1767"/>
                    <a:pt x="4408" y="2356"/>
                    <a:pt x="4408" y="3087"/>
                  </a:cubicBezTo>
                  <a:cubicBezTo>
                    <a:pt x="4408" y="3819"/>
                    <a:pt x="3819" y="4408"/>
                    <a:pt x="3088" y="4408"/>
                  </a:cubicBezTo>
                  <a:cubicBezTo>
                    <a:pt x="2356" y="4408"/>
                    <a:pt x="1767" y="3819"/>
                    <a:pt x="1767" y="3087"/>
                  </a:cubicBezTo>
                  <a:cubicBezTo>
                    <a:pt x="1767" y="2356"/>
                    <a:pt x="2356" y="1767"/>
                    <a:pt x="3088" y="1767"/>
                  </a:cubicBezTo>
                  <a:close/>
                  <a:moveTo>
                    <a:pt x="3088" y="0"/>
                  </a:moveTo>
                  <a:cubicBezTo>
                    <a:pt x="1393" y="0"/>
                    <a:pt x="1" y="1374"/>
                    <a:pt x="1" y="3087"/>
                  </a:cubicBezTo>
                  <a:cubicBezTo>
                    <a:pt x="1" y="4782"/>
                    <a:pt x="1393" y="6174"/>
                    <a:pt x="3088" y="6174"/>
                  </a:cubicBezTo>
                  <a:cubicBezTo>
                    <a:pt x="4800" y="6174"/>
                    <a:pt x="6174" y="4782"/>
                    <a:pt x="6174" y="3087"/>
                  </a:cubicBezTo>
                  <a:cubicBezTo>
                    <a:pt x="6174" y="1374"/>
                    <a:pt x="4800" y="0"/>
                    <a:pt x="3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1"/>
            <p:cNvSpPr/>
            <p:nvPr/>
          </p:nvSpPr>
          <p:spPr>
            <a:xfrm>
              <a:off x="3057250" y="2981725"/>
              <a:ext cx="22325" cy="21875"/>
            </a:xfrm>
            <a:custGeom>
              <a:rect b="b" l="l" r="r" t="t"/>
              <a:pathLst>
                <a:path extrusionOk="0" h="875" w="893">
                  <a:moveTo>
                    <a:pt x="447" y="0"/>
                  </a:moveTo>
                  <a:cubicBezTo>
                    <a:pt x="215" y="0"/>
                    <a:pt x="1" y="196"/>
                    <a:pt x="1" y="446"/>
                  </a:cubicBezTo>
                  <a:cubicBezTo>
                    <a:pt x="1" y="678"/>
                    <a:pt x="215" y="874"/>
                    <a:pt x="447" y="874"/>
                  </a:cubicBezTo>
                  <a:cubicBezTo>
                    <a:pt x="696" y="874"/>
                    <a:pt x="893" y="678"/>
                    <a:pt x="893" y="446"/>
                  </a:cubicBezTo>
                  <a:cubicBezTo>
                    <a:pt x="893" y="196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1"/>
            <p:cNvSpPr/>
            <p:nvPr/>
          </p:nvSpPr>
          <p:spPr>
            <a:xfrm>
              <a:off x="2835550" y="2981725"/>
              <a:ext cx="21900" cy="21875"/>
            </a:xfrm>
            <a:custGeom>
              <a:rect b="b" l="l" r="r" t="t"/>
              <a:pathLst>
                <a:path extrusionOk="0" h="875" w="876">
                  <a:moveTo>
                    <a:pt x="1" y="0"/>
                  </a:moveTo>
                  <a:lnTo>
                    <a:pt x="1" y="874"/>
                  </a:lnTo>
                  <a:lnTo>
                    <a:pt x="875" y="874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1"/>
            <p:cNvSpPr/>
            <p:nvPr/>
          </p:nvSpPr>
          <p:spPr>
            <a:xfrm>
              <a:off x="2769100" y="2915700"/>
              <a:ext cx="154350" cy="154375"/>
            </a:xfrm>
            <a:custGeom>
              <a:rect b="b" l="l" r="r" t="t"/>
              <a:pathLst>
                <a:path extrusionOk="0" h="6175" w="6174">
                  <a:moveTo>
                    <a:pt x="3979" y="1767"/>
                  </a:moveTo>
                  <a:cubicBezTo>
                    <a:pt x="4229" y="1767"/>
                    <a:pt x="4425" y="1963"/>
                    <a:pt x="4425" y="2195"/>
                  </a:cubicBezTo>
                  <a:lnTo>
                    <a:pt x="4425" y="3962"/>
                  </a:lnTo>
                  <a:cubicBezTo>
                    <a:pt x="4425" y="4211"/>
                    <a:pt x="4229" y="4408"/>
                    <a:pt x="3979" y="4408"/>
                  </a:cubicBezTo>
                  <a:lnTo>
                    <a:pt x="2213" y="4408"/>
                  </a:lnTo>
                  <a:cubicBezTo>
                    <a:pt x="1963" y="4408"/>
                    <a:pt x="1767" y="4211"/>
                    <a:pt x="1767" y="3962"/>
                  </a:cubicBezTo>
                  <a:lnTo>
                    <a:pt x="1767" y="2195"/>
                  </a:lnTo>
                  <a:cubicBezTo>
                    <a:pt x="1767" y="1963"/>
                    <a:pt x="1963" y="1767"/>
                    <a:pt x="2213" y="1767"/>
                  </a:cubicBezTo>
                  <a:close/>
                  <a:moveTo>
                    <a:pt x="3087" y="0"/>
                  </a:moveTo>
                  <a:cubicBezTo>
                    <a:pt x="1392" y="0"/>
                    <a:pt x="0" y="1374"/>
                    <a:pt x="0" y="3087"/>
                  </a:cubicBezTo>
                  <a:cubicBezTo>
                    <a:pt x="0" y="4782"/>
                    <a:pt x="1392" y="6174"/>
                    <a:pt x="3087" y="6174"/>
                  </a:cubicBezTo>
                  <a:cubicBezTo>
                    <a:pt x="4800" y="6174"/>
                    <a:pt x="6174" y="4782"/>
                    <a:pt x="6174" y="3087"/>
                  </a:cubicBezTo>
                  <a:cubicBezTo>
                    <a:pt x="6174" y="1374"/>
                    <a:pt x="4800" y="0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1"/>
            <p:cNvSpPr/>
            <p:nvPr/>
          </p:nvSpPr>
          <p:spPr>
            <a:xfrm>
              <a:off x="2880175" y="3026325"/>
              <a:ext cx="154350" cy="154800"/>
            </a:xfrm>
            <a:custGeom>
              <a:rect b="b" l="l" r="r" t="t"/>
              <a:pathLst>
                <a:path extrusionOk="0" h="6192" w="6174">
                  <a:moveTo>
                    <a:pt x="3714" y="2026"/>
                  </a:moveTo>
                  <a:cubicBezTo>
                    <a:pt x="3827" y="2026"/>
                    <a:pt x="3943" y="2070"/>
                    <a:pt x="4032" y="2159"/>
                  </a:cubicBezTo>
                  <a:cubicBezTo>
                    <a:pt x="4193" y="2338"/>
                    <a:pt x="4193" y="2605"/>
                    <a:pt x="4032" y="2784"/>
                  </a:cubicBezTo>
                  <a:lnTo>
                    <a:pt x="3711" y="3105"/>
                  </a:lnTo>
                  <a:lnTo>
                    <a:pt x="4032" y="3408"/>
                  </a:lnTo>
                  <a:cubicBezTo>
                    <a:pt x="4193" y="3587"/>
                    <a:pt x="4193" y="3854"/>
                    <a:pt x="4032" y="4033"/>
                  </a:cubicBezTo>
                  <a:cubicBezTo>
                    <a:pt x="3943" y="4122"/>
                    <a:pt x="3836" y="4158"/>
                    <a:pt x="3711" y="4158"/>
                  </a:cubicBezTo>
                  <a:cubicBezTo>
                    <a:pt x="3604" y="4158"/>
                    <a:pt x="3497" y="4122"/>
                    <a:pt x="3408" y="4033"/>
                  </a:cubicBezTo>
                  <a:lnTo>
                    <a:pt x="3087" y="3730"/>
                  </a:lnTo>
                  <a:lnTo>
                    <a:pt x="2783" y="4033"/>
                  </a:lnTo>
                  <a:cubicBezTo>
                    <a:pt x="2694" y="4122"/>
                    <a:pt x="2587" y="4158"/>
                    <a:pt x="2462" y="4158"/>
                  </a:cubicBezTo>
                  <a:cubicBezTo>
                    <a:pt x="2355" y="4158"/>
                    <a:pt x="2248" y="4122"/>
                    <a:pt x="2159" y="4033"/>
                  </a:cubicBezTo>
                  <a:cubicBezTo>
                    <a:pt x="1981" y="3854"/>
                    <a:pt x="1981" y="3587"/>
                    <a:pt x="2159" y="3408"/>
                  </a:cubicBezTo>
                  <a:lnTo>
                    <a:pt x="2462" y="3105"/>
                  </a:lnTo>
                  <a:lnTo>
                    <a:pt x="2159" y="2784"/>
                  </a:lnTo>
                  <a:cubicBezTo>
                    <a:pt x="1981" y="2605"/>
                    <a:pt x="1981" y="2338"/>
                    <a:pt x="2159" y="2159"/>
                  </a:cubicBezTo>
                  <a:cubicBezTo>
                    <a:pt x="2239" y="2070"/>
                    <a:pt x="2351" y="2026"/>
                    <a:pt x="2465" y="2026"/>
                  </a:cubicBezTo>
                  <a:cubicBezTo>
                    <a:pt x="2578" y="2026"/>
                    <a:pt x="2694" y="2070"/>
                    <a:pt x="2783" y="2159"/>
                  </a:cubicBezTo>
                  <a:lnTo>
                    <a:pt x="3087" y="2481"/>
                  </a:lnTo>
                  <a:lnTo>
                    <a:pt x="3408" y="2159"/>
                  </a:lnTo>
                  <a:cubicBezTo>
                    <a:pt x="3488" y="2070"/>
                    <a:pt x="3600" y="2026"/>
                    <a:pt x="3714" y="2026"/>
                  </a:cubicBezTo>
                  <a:close/>
                  <a:moveTo>
                    <a:pt x="3087" y="0"/>
                  </a:moveTo>
                  <a:cubicBezTo>
                    <a:pt x="1392" y="0"/>
                    <a:pt x="0" y="1392"/>
                    <a:pt x="0" y="3105"/>
                  </a:cubicBezTo>
                  <a:cubicBezTo>
                    <a:pt x="0" y="4800"/>
                    <a:pt x="1392" y="6192"/>
                    <a:pt x="3087" y="6192"/>
                  </a:cubicBezTo>
                  <a:cubicBezTo>
                    <a:pt x="4800" y="6192"/>
                    <a:pt x="6174" y="4800"/>
                    <a:pt x="6174" y="3105"/>
                  </a:cubicBezTo>
                  <a:cubicBezTo>
                    <a:pt x="6174" y="1392"/>
                    <a:pt x="4800" y="0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1"/>
            <p:cNvSpPr/>
            <p:nvPr/>
          </p:nvSpPr>
          <p:spPr>
            <a:xfrm>
              <a:off x="2950200" y="2874225"/>
              <a:ext cx="14750" cy="13400"/>
            </a:xfrm>
            <a:custGeom>
              <a:rect b="b" l="l" r="r" t="t"/>
              <a:pathLst>
                <a:path extrusionOk="0" h="536" w="590">
                  <a:moveTo>
                    <a:pt x="286" y="0"/>
                  </a:moveTo>
                  <a:lnTo>
                    <a:pt x="0" y="535"/>
                  </a:lnTo>
                  <a:lnTo>
                    <a:pt x="589" y="535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1"/>
            <p:cNvSpPr/>
            <p:nvPr/>
          </p:nvSpPr>
          <p:spPr>
            <a:xfrm>
              <a:off x="2880175" y="2804625"/>
              <a:ext cx="154350" cy="154375"/>
            </a:xfrm>
            <a:custGeom>
              <a:rect b="b" l="l" r="r" t="t"/>
              <a:pathLst>
                <a:path extrusionOk="0" h="6175" w="6174">
                  <a:moveTo>
                    <a:pt x="3087" y="1410"/>
                  </a:moveTo>
                  <a:cubicBezTo>
                    <a:pt x="3247" y="1410"/>
                    <a:pt x="3408" y="1499"/>
                    <a:pt x="3479" y="1642"/>
                  </a:cubicBezTo>
                  <a:lnTo>
                    <a:pt x="4514" y="3551"/>
                  </a:lnTo>
                  <a:cubicBezTo>
                    <a:pt x="4586" y="3694"/>
                    <a:pt x="4586" y="3855"/>
                    <a:pt x="4496" y="3980"/>
                  </a:cubicBezTo>
                  <a:cubicBezTo>
                    <a:pt x="4425" y="4122"/>
                    <a:pt x="4282" y="4194"/>
                    <a:pt x="4122" y="4194"/>
                  </a:cubicBezTo>
                  <a:lnTo>
                    <a:pt x="2070" y="4194"/>
                  </a:lnTo>
                  <a:cubicBezTo>
                    <a:pt x="1909" y="4194"/>
                    <a:pt x="1766" y="4122"/>
                    <a:pt x="1677" y="3980"/>
                  </a:cubicBezTo>
                  <a:cubicBezTo>
                    <a:pt x="1606" y="3855"/>
                    <a:pt x="1606" y="3694"/>
                    <a:pt x="1677" y="3551"/>
                  </a:cubicBezTo>
                  <a:lnTo>
                    <a:pt x="2712" y="1642"/>
                  </a:lnTo>
                  <a:cubicBezTo>
                    <a:pt x="2783" y="1499"/>
                    <a:pt x="2926" y="1410"/>
                    <a:pt x="3087" y="1410"/>
                  </a:cubicBezTo>
                  <a:close/>
                  <a:moveTo>
                    <a:pt x="3087" y="1"/>
                  </a:moveTo>
                  <a:cubicBezTo>
                    <a:pt x="1392" y="1"/>
                    <a:pt x="0" y="1375"/>
                    <a:pt x="0" y="3087"/>
                  </a:cubicBezTo>
                  <a:cubicBezTo>
                    <a:pt x="0" y="4782"/>
                    <a:pt x="1392" y="6174"/>
                    <a:pt x="3087" y="6174"/>
                  </a:cubicBezTo>
                  <a:cubicBezTo>
                    <a:pt x="4800" y="6174"/>
                    <a:pt x="6174" y="4782"/>
                    <a:pt x="6174" y="3087"/>
                  </a:cubicBezTo>
                  <a:cubicBezTo>
                    <a:pt x="6174" y="1375"/>
                    <a:pt x="4800" y="1"/>
                    <a:pt x="3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3" name="Google Shape;1523;p51"/>
          <p:cNvGrpSpPr/>
          <p:nvPr/>
        </p:nvGrpSpPr>
        <p:grpSpPr>
          <a:xfrm>
            <a:off x="5313325" y="2032150"/>
            <a:ext cx="376500" cy="376500"/>
            <a:chOff x="2203925" y="2821575"/>
            <a:chExt cx="376500" cy="376500"/>
          </a:xfrm>
        </p:grpSpPr>
        <p:sp>
          <p:nvSpPr>
            <p:cNvPr id="1524" name="Google Shape;1524;p51"/>
            <p:cNvSpPr/>
            <p:nvPr/>
          </p:nvSpPr>
          <p:spPr>
            <a:xfrm>
              <a:off x="2261475" y="2931750"/>
              <a:ext cx="261425" cy="140100"/>
            </a:xfrm>
            <a:custGeom>
              <a:rect b="b" l="l" r="r" t="t"/>
              <a:pathLst>
                <a:path extrusionOk="0" h="5604" w="10457">
                  <a:moveTo>
                    <a:pt x="5817" y="1178"/>
                  </a:moveTo>
                  <a:cubicBezTo>
                    <a:pt x="6067" y="1178"/>
                    <a:pt x="6263" y="1375"/>
                    <a:pt x="6263" y="1624"/>
                  </a:cubicBezTo>
                  <a:cubicBezTo>
                    <a:pt x="6263" y="1874"/>
                    <a:pt x="6067" y="2071"/>
                    <a:pt x="5817" y="2071"/>
                  </a:cubicBezTo>
                  <a:lnTo>
                    <a:pt x="4639" y="2071"/>
                  </a:lnTo>
                  <a:cubicBezTo>
                    <a:pt x="4390" y="2071"/>
                    <a:pt x="4193" y="1874"/>
                    <a:pt x="4193" y="1624"/>
                  </a:cubicBezTo>
                  <a:cubicBezTo>
                    <a:pt x="4193" y="1375"/>
                    <a:pt x="4390" y="1178"/>
                    <a:pt x="4639" y="1178"/>
                  </a:cubicBezTo>
                  <a:close/>
                  <a:moveTo>
                    <a:pt x="8761" y="3248"/>
                  </a:moveTo>
                  <a:cubicBezTo>
                    <a:pt x="8993" y="3248"/>
                    <a:pt x="9189" y="3444"/>
                    <a:pt x="9189" y="3676"/>
                  </a:cubicBezTo>
                  <a:cubicBezTo>
                    <a:pt x="9189" y="3926"/>
                    <a:pt x="8993" y="4122"/>
                    <a:pt x="8761" y="4122"/>
                  </a:cubicBezTo>
                  <a:lnTo>
                    <a:pt x="6995" y="4122"/>
                  </a:lnTo>
                  <a:cubicBezTo>
                    <a:pt x="6745" y="4122"/>
                    <a:pt x="6549" y="3926"/>
                    <a:pt x="6549" y="3676"/>
                  </a:cubicBezTo>
                  <a:cubicBezTo>
                    <a:pt x="6549" y="3444"/>
                    <a:pt x="6745" y="3248"/>
                    <a:pt x="6995" y="3248"/>
                  </a:cubicBezTo>
                  <a:close/>
                  <a:moveTo>
                    <a:pt x="500" y="1"/>
                  </a:moveTo>
                  <a:lnTo>
                    <a:pt x="0" y="5603"/>
                  </a:lnTo>
                  <a:lnTo>
                    <a:pt x="2141" y="5603"/>
                  </a:lnTo>
                  <a:lnTo>
                    <a:pt x="2141" y="5229"/>
                  </a:lnTo>
                  <a:cubicBezTo>
                    <a:pt x="1624" y="5050"/>
                    <a:pt x="1249" y="4551"/>
                    <a:pt x="1249" y="3980"/>
                  </a:cubicBezTo>
                  <a:cubicBezTo>
                    <a:pt x="1249" y="3248"/>
                    <a:pt x="1856" y="2659"/>
                    <a:pt x="2587" y="2659"/>
                  </a:cubicBezTo>
                  <a:cubicBezTo>
                    <a:pt x="3319" y="2659"/>
                    <a:pt x="3908" y="3248"/>
                    <a:pt x="3908" y="3980"/>
                  </a:cubicBezTo>
                  <a:cubicBezTo>
                    <a:pt x="3908" y="4551"/>
                    <a:pt x="3533" y="5050"/>
                    <a:pt x="3016" y="5229"/>
                  </a:cubicBezTo>
                  <a:lnTo>
                    <a:pt x="3016" y="5603"/>
                  </a:lnTo>
                  <a:lnTo>
                    <a:pt x="6549" y="5603"/>
                  </a:lnTo>
                  <a:lnTo>
                    <a:pt x="6549" y="5443"/>
                  </a:lnTo>
                  <a:cubicBezTo>
                    <a:pt x="6549" y="5211"/>
                    <a:pt x="6745" y="5015"/>
                    <a:pt x="6995" y="5015"/>
                  </a:cubicBezTo>
                  <a:cubicBezTo>
                    <a:pt x="7244" y="5015"/>
                    <a:pt x="7441" y="5211"/>
                    <a:pt x="7441" y="5443"/>
                  </a:cubicBezTo>
                  <a:lnTo>
                    <a:pt x="7441" y="5603"/>
                  </a:lnTo>
                  <a:lnTo>
                    <a:pt x="8315" y="5603"/>
                  </a:lnTo>
                  <a:lnTo>
                    <a:pt x="8315" y="5443"/>
                  </a:lnTo>
                  <a:cubicBezTo>
                    <a:pt x="8315" y="5211"/>
                    <a:pt x="8511" y="5015"/>
                    <a:pt x="8761" y="5015"/>
                  </a:cubicBezTo>
                  <a:cubicBezTo>
                    <a:pt x="8993" y="5015"/>
                    <a:pt x="9189" y="5211"/>
                    <a:pt x="9189" y="5443"/>
                  </a:cubicBezTo>
                  <a:lnTo>
                    <a:pt x="9189" y="5603"/>
                  </a:lnTo>
                  <a:lnTo>
                    <a:pt x="10456" y="5603"/>
                  </a:lnTo>
                  <a:lnTo>
                    <a:pt x="99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1"/>
            <p:cNvSpPr/>
            <p:nvPr/>
          </p:nvSpPr>
          <p:spPr>
            <a:xfrm>
              <a:off x="2531775" y="2888050"/>
              <a:ext cx="48650" cy="183800"/>
            </a:xfrm>
            <a:custGeom>
              <a:rect b="b" l="l" r="r" t="t"/>
              <a:pathLst>
                <a:path extrusionOk="0" h="7352" w="1946">
                  <a:moveTo>
                    <a:pt x="1946" y="0"/>
                  </a:moveTo>
                  <a:lnTo>
                    <a:pt x="1" y="1499"/>
                  </a:lnTo>
                  <a:lnTo>
                    <a:pt x="536" y="7351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1"/>
            <p:cNvSpPr/>
            <p:nvPr/>
          </p:nvSpPr>
          <p:spPr>
            <a:xfrm>
              <a:off x="2315000" y="3020075"/>
              <a:ext cx="21875" cy="22325"/>
            </a:xfrm>
            <a:custGeom>
              <a:rect b="b" l="l" r="r" t="t"/>
              <a:pathLst>
                <a:path extrusionOk="0" h="893" w="875">
                  <a:moveTo>
                    <a:pt x="446" y="1"/>
                  </a:moveTo>
                  <a:cubicBezTo>
                    <a:pt x="197" y="1"/>
                    <a:pt x="0" y="197"/>
                    <a:pt x="0" y="447"/>
                  </a:cubicBezTo>
                  <a:cubicBezTo>
                    <a:pt x="0" y="697"/>
                    <a:pt x="197" y="893"/>
                    <a:pt x="446" y="893"/>
                  </a:cubicBezTo>
                  <a:cubicBezTo>
                    <a:pt x="678" y="893"/>
                    <a:pt x="875" y="697"/>
                    <a:pt x="875" y="447"/>
                  </a:cubicBezTo>
                  <a:cubicBezTo>
                    <a:pt x="875" y="197"/>
                    <a:pt x="678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1"/>
            <p:cNvSpPr/>
            <p:nvPr/>
          </p:nvSpPr>
          <p:spPr>
            <a:xfrm>
              <a:off x="2240050" y="2888050"/>
              <a:ext cx="304250" cy="21875"/>
            </a:xfrm>
            <a:custGeom>
              <a:rect b="b" l="l" r="r" t="t"/>
              <a:pathLst>
                <a:path extrusionOk="0" h="875" w="12170">
                  <a:moveTo>
                    <a:pt x="1" y="0"/>
                  </a:moveTo>
                  <a:lnTo>
                    <a:pt x="1125" y="875"/>
                  </a:lnTo>
                  <a:lnTo>
                    <a:pt x="11045" y="875"/>
                  </a:lnTo>
                  <a:lnTo>
                    <a:pt x="121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1"/>
            <p:cNvSpPr/>
            <p:nvPr/>
          </p:nvSpPr>
          <p:spPr>
            <a:xfrm>
              <a:off x="2203925" y="2888050"/>
              <a:ext cx="48650" cy="183800"/>
            </a:xfrm>
            <a:custGeom>
              <a:rect b="b" l="l" r="r" t="t"/>
              <a:pathLst>
                <a:path extrusionOk="0" h="7352" w="1946">
                  <a:moveTo>
                    <a:pt x="1" y="0"/>
                  </a:moveTo>
                  <a:lnTo>
                    <a:pt x="1410" y="7351"/>
                  </a:lnTo>
                  <a:lnTo>
                    <a:pt x="1945" y="14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1"/>
            <p:cNvSpPr/>
            <p:nvPr/>
          </p:nvSpPr>
          <p:spPr>
            <a:xfrm>
              <a:off x="2203925" y="2821575"/>
              <a:ext cx="376500" cy="44200"/>
            </a:xfrm>
            <a:custGeom>
              <a:rect b="b" l="l" r="r" t="t"/>
              <a:pathLst>
                <a:path extrusionOk="0" h="1768" w="15060"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15060" y="1767"/>
                  </a:lnTo>
                  <a:lnTo>
                    <a:pt x="15060" y="447"/>
                  </a:lnTo>
                  <a:cubicBezTo>
                    <a:pt x="15060" y="197"/>
                    <a:pt x="14863" y="1"/>
                    <a:pt x="14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1"/>
            <p:cNvSpPr/>
            <p:nvPr/>
          </p:nvSpPr>
          <p:spPr>
            <a:xfrm>
              <a:off x="2203925" y="3093675"/>
              <a:ext cx="376500" cy="36600"/>
            </a:xfrm>
            <a:custGeom>
              <a:rect b="b" l="l" r="r" t="t"/>
              <a:pathLst>
                <a:path extrusionOk="0" h="1464" w="15060">
                  <a:moveTo>
                    <a:pt x="946" y="1"/>
                  </a:moveTo>
                  <a:lnTo>
                    <a:pt x="1" y="1464"/>
                  </a:lnTo>
                  <a:lnTo>
                    <a:pt x="15060" y="1464"/>
                  </a:lnTo>
                  <a:lnTo>
                    <a:pt x="14114" y="1"/>
                  </a:lnTo>
                  <a:lnTo>
                    <a:pt x="11491" y="1"/>
                  </a:lnTo>
                  <a:lnTo>
                    <a:pt x="11491" y="143"/>
                  </a:lnTo>
                  <a:cubicBezTo>
                    <a:pt x="11491" y="393"/>
                    <a:pt x="11295" y="589"/>
                    <a:pt x="11063" y="589"/>
                  </a:cubicBezTo>
                  <a:cubicBezTo>
                    <a:pt x="10813" y="589"/>
                    <a:pt x="10617" y="393"/>
                    <a:pt x="10617" y="143"/>
                  </a:cubicBezTo>
                  <a:lnTo>
                    <a:pt x="10617" y="1"/>
                  </a:lnTo>
                  <a:lnTo>
                    <a:pt x="9743" y="1"/>
                  </a:lnTo>
                  <a:lnTo>
                    <a:pt x="9743" y="143"/>
                  </a:lnTo>
                  <a:cubicBezTo>
                    <a:pt x="9743" y="393"/>
                    <a:pt x="9546" y="589"/>
                    <a:pt x="9297" y="589"/>
                  </a:cubicBezTo>
                  <a:cubicBezTo>
                    <a:pt x="9047" y="589"/>
                    <a:pt x="8851" y="393"/>
                    <a:pt x="8851" y="143"/>
                  </a:cubicBezTo>
                  <a:lnTo>
                    <a:pt x="8851" y="1"/>
                  </a:lnTo>
                  <a:lnTo>
                    <a:pt x="5318" y="1"/>
                  </a:lnTo>
                  <a:lnTo>
                    <a:pt x="5318" y="143"/>
                  </a:lnTo>
                  <a:cubicBezTo>
                    <a:pt x="5318" y="393"/>
                    <a:pt x="5121" y="589"/>
                    <a:pt x="4889" y="589"/>
                  </a:cubicBezTo>
                  <a:cubicBezTo>
                    <a:pt x="4640" y="589"/>
                    <a:pt x="4443" y="393"/>
                    <a:pt x="4443" y="143"/>
                  </a:cubicBezTo>
                  <a:lnTo>
                    <a:pt x="4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1"/>
            <p:cNvSpPr/>
            <p:nvPr/>
          </p:nvSpPr>
          <p:spPr>
            <a:xfrm>
              <a:off x="2203925" y="3152550"/>
              <a:ext cx="376500" cy="45525"/>
            </a:xfrm>
            <a:custGeom>
              <a:rect b="b" l="l" r="r" t="t"/>
              <a:pathLst>
                <a:path extrusionOk="0" h="1821" w="15060">
                  <a:moveTo>
                    <a:pt x="1" y="1"/>
                  </a:moveTo>
                  <a:lnTo>
                    <a:pt x="1" y="1375"/>
                  </a:lnTo>
                  <a:cubicBezTo>
                    <a:pt x="1" y="1625"/>
                    <a:pt x="197" y="1821"/>
                    <a:pt x="447" y="1821"/>
                  </a:cubicBezTo>
                  <a:lnTo>
                    <a:pt x="14614" y="1821"/>
                  </a:lnTo>
                  <a:cubicBezTo>
                    <a:pt x="14863" y="1821"/>
                    <a:pt x="15060" y="1625"/>
                    <a:pt x="15060" y="1375"/>
                  </a:cubicBezTo>
                  <a:lnTo>
                    <a:pt x="150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51"/>
          <p:cNvGrpSpPr/>
          <p:nvPr/>
        </p:nvGrpSpPr>
        <p:grpSpPr>
          <a:xfrm>
            <a:off x="1034838" y="3467050"/>
            <a:ext cx="376500" cy="376500"/>
            <a:chOff x="3819475" y="3514075"/>
            <a:chExt cx="376500" cy="376500"/>
          </a:xfrm>
        </p:grpSpPr>
        <p:sp>
          <p:nvSpPr>
            <p:cNvPr id="1533" name="Google Shape;1533;p51"/>
            <p:cNvSpPr/>
            <p:nvPr/>
          </p:nvSpPr>
          <p:spPr>
            <a:xfrm>
              <a:off x="3819475" y="3514075"/>
              <a:ext cx="198525" cy="293975"/>
            </a:xfrm>
            <a:custGeom>
              <a:rect b="b" l="l" r="r" t="t"/>
              <a:pathLst>
                <a:path extrusionOk="0" h="11759" w="7941">
                  <a:moveTo>
                    <a:pt x="447" y="0"/>
                  </a:moveTo>
                  <a:cubicBezTo>
                    <a:pt x="197" y="0"/>
                    <a:pt x="1" y="197"/>
                    <a:pt x="1" y="446"/>
                  </a:cubicBezTo>
                  <a:lnTo>
                    <a:pt x="1" y="4265"/>
                  </a:lnTo>
                  <a:cubicBezTo>
                    <a:pt x="1" y="4515"/>
                    <a:pt x="197" y="4711"/>
                    <a:pt x="447" y="4711"/>
                  </a:cubicBezTo>
                  <a:lnTo>
                    <a:pt x="3533" y="4711"/>
                  </a:lnTo>
                  <a:lnTo>
                    <a:pt x="3533" y="11330"/>
                  </a:lnTo>
                  <a:cubicBezTo>
                    <a:pt x="3533" y="11562"/>
                    <a:pt x="3730" y="11759"/>
                    <a:pt x="3979" y="11759"/>
                  </a:cubicBezTo>
                  <a:cubicBezTo>
                    <a:pt x="4211" y="11759"/>
                    <a:pt x="4408" y="11562"/>
                    <a:pt x="4408" y="11330"/>
                  </a:cubicBezTo>
                  <a:lnTo>
                    <a:pt x="4408" y="4711"/>
                  </a:lnTo>
                  <a:lnTo>
                    <a:pt x="7494" y="4711"/>
                  </a:lnTo>
                  <a:cubicBezTo>
                    <a:pt x="7744" y="4711"/>
                    <a:pt x="7941" y="4515"/>
                    <a:pt x="7941" y="4265"/>
                  </a:cubicBezTo>
                  <a:lnTo>
                    <a:pt x="7941" y="446"/>
                  </a:lnTo>
                  <a:cubicBezTo>
                    <a:pt x="7941" y="197"/>
                    <a:pt x="7744" y="0"/>
                    <a:pt x="7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4" name="Google Shape;1534;p51"/>
            <p:cNvSpPr/>
            <p:nvPr/>
          </p:nvSpPr>
          <p:spPr>
            <a:xfrm>
              <a:off x="4022000" y="3780375"/>
              <a:ext cx="105275" cy="44175"/>
            </a:xfrm>
            <a:custGeom>
              <a:rect b="b" l="l" r="r" t="t"/>
              <a:pathLst>
                <a:path extrusionOk="0" h="1767" w="4211">
                  <a:moveTo>
                    <a:pt x="857" y="0"/>
                  </a:moveTo>
                  <a:cubicBezTo>
                    <a:pt x="393" y="36"/>
                    <a:pt x="18" y="411"/>
                    <a:pt x="18" y="857"/>
                  </a:cubicBezTo>
                  <a:cubicBezTo>
                    <a:pt x="0" y="1107"/>
                    <a:pt x="89" y="1321"/>
                    <a:pt x="268" y="1499"/>
                  </a:cubicBezTo>
                  <a:cubicBezTo>
                    <a:pt x="428" y="1660"/>
                    <a:pt x="660" y="1767"/>
                    <a:pt x="892" y="1767"/>
                  </a:cubicBezTo>
                  <a:cubicBezTo>
                    <a:pt x="1035" y="1767"/>
                    <a:pt x="1196" y="1731"/>
                    <a:pt x="1320" y="1642"/>
                  </a:cubicBezTo>
                  <a:cubicBezTo>
                    <a:pt x="1561" y="1508"/>
                    <a:pt x="1833" y="1441"/>
                    <a:pt x="2106" y="1441"/>
                  </a:cubicBezTo>
                  <a:cubicBezTo>
                    <a:pt x="2378" y="1441"/>
                    <a:pt x="2650" y="1508"/>
                    <a:pt x="2891" y="1642"/>
                  </a:cubicBezTo>
                  <a:cubicBezTo>
                    <a:pt x="3016" y="1731"/>
                    <a:pt x="3158" y="1767"/>
                    <a:pt x="3319" y="1767"/>
                  </a:cubicBezTo>
                  <a:cubicBezTo>
                    <a:pt x="3551" y="1767"/>
                    <a:pt x="3783" y="1660"/>
                    <a:pt x="3943" y="1499"/>
                  </a:cubicBezTo>
                  <a:cubicBezTo>
                    <a:pt x="4122" y="1321"/>
                    <a:pt x="4211" y="1107"/>
                    <a:pt x="4193" y="857"/>
                  </a:cubicBezTo>
                  <a:cubicBezTo>
                    <a:pt x="4193" y="411"/>
                    <a:pt x="3818" y="36"/>
                    <a:pt x="3355" y="0"/>
                  </a:cubicBezTo>
                  <a:cubicBezTo>
                    <a:pt x="3176" y="518"/>
                    <a:pt x="2677" y="875"/>
                    <a:pt x="2106" y="875"/>
                  </a:cubicBezTo>
                  <a:cubicBezTo>
                    <a:pt x="1535" y="875"/>
                    <a:pt x="1035" y="518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5" name="Google Shape;1535;p51"/>
            <p:cNvSpPr/>
            <p:nvPr/>
          </p:nvSpPr>
          <p:spPr>
            <a:xfrm>
              <a:off x="4063475" y="3758075"/>
              <a:ext cx="22325" cy="22325"/>
            </a:xfrm>
            <a:custGeom>
              <a:rect b="b" l="l" r="r" t="t"/>
              <a:pathLst>
                <a:path extrusionOk="0" h="893" w="893">
                  <a:moveTo>
                    <a:pt x="447" y="0"/>
                  </a:moveTo>
                  <a:cubicBezTo>
                    <a:pt x="197" y="0"/>
                    <a:pt x="0" y="214"/>
                    <a:pt x="0" y="446"/>
                  </a:cubicBezTo>
                  <a:cubicBezTo>
                    <a:pt x="0" y="696"/>
                    <a:pt x="197" y="892"/>
                    <a:pt x="447" y="892"/>
                  </a:cubicBezTo>
                  <a:cubicBezTo>
                    <a:pt x="696" y="892"/>
                    <a:pt x="893" y="696"/>
                    <a:pt x="893" y="446"/>
                  </a:cubicBezTo>
                  <a:cubicBezTo>
                    <a:pt x="893" y="214"/>
                    <a:pt x="696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6" name="Google Shape;1536;p51"/>
            <p:cNvSpPr/>
            <p:nvPr/>
          </p:nvSpPr>
          <p:spPr>
            <a:xfrm>
              <a:off x="3953300" y="3647900"/>
              <a:ext cx="242675" cy="242675"/>
            </a:xfrm>
            <a:custGeom>
              <a:rect b="b" l="l" r="r" t="t"/>
              <a:pathLst>
                <a:path extrusionOk="0" h="9707" w="9707">
                  <a:moveTo>
                    <a:pt x="3051" y="2801"/>
                  </a:moveTo>
                  <a:cubicBezTo>
                    <a:pt x="3301" y="2801"/>
                    <a:pt x="3498" y="2998"/>
                    <a:pt x="3498" y="3230"/>
                  </a:cubicBezTo>
                  <a:cubicBezTo>
                    <a:pt x="3498" y="3479"/>
                    <a:pt x="3301" y="3676"/>
                    <a:pt x="3051" y="3676"/>
                  </a:cubicBezTo>
                  <a:cubicBezTo>
                    <a:pt x="2819" y="3676"/>
                    <a:pt x="2623" y="3479"/>
                    <a:pt x="2623" y="3230"/>
                  </a:cubicBezTo>
                  <a:cubicBezTo>
                    <a:pt x="2623" y="2998"/>
                    <a:pt x="2819" y="2801"/>
                    <a:pt x="3051" y="2801"/>
                  </a:cubicBezTo>
                  <a:close/>
                  <a:moveTo>
                    <a:pt x="6638" y="2801"/>
                  </a:moveTo>
                  <a:cubicBezTo>
                    <a:pt x="6888" y="2801"/>
                    <a:pt x="7084" y="2998"/>
                    <a:pt x="7084" y="3230"/>
                  </a:cubicBezTo>
                  <a:cubicBezTo>
                    <a:pt x="7084" y="3479"/>
                    <a:pt x="6888" y="3676"/>
                    <a:pt x="6638" y="3676"/>
                  </a:cubicBezTo>
                  <a:cubicBezTo>
                    <a:pt x="6406" y="3676"/>
                    <a:pt x="6210" y="3479"/>
                    <a:pt x="6210" y="3230"/>
                  </a:cubicBezTo>
                  <a:cubicBezTo>
                    <a:pt x="6210" y="2998"/>
                    <a:pt x="6406" y="2801"/>
                    <a:pt x="6638" y="2801"/>
                  </a:cubicBezTo>
                  <a:close/>
                  <a:moveTo>
                    <a:pt x="4854" y="3533"/>
                  </a:moveTo>
                  <a:cubicBezTo>
                    <a:pt x="5425" y="3533"/>
                    <a:pt x="5924" y="3908"/>
                    <a:pt x="6103" y="4407"/>
                  </a:cubicBezTo>
                  <a:cubicBezTo>
                    <a:pt x="7048" y="4443"/>
                    <a:pt x="7815" y="5210"/>
                    <a:pt x="7833" y="6156"/>
                  </a:cubicBezTo>
                  <a:cubicBezTo>
                    <a:pt x="7833" y="6620"/>
                    <a:pt x="7655" y="7084"/>
                    <a:pt x="7316" y="7423"/>
                  </a:cubicBezTo>
                  <a:cubicBezTo>
                    <a:pt x="6995" y="7762"/>
                    <a:pt x="6549" y="7940"/>
                    <a:pt x="6067" y="7940"/>
                  </a:cubicBezTo>
                  <a:cubicBezTo>
                    <a:pt x="5764" y="7940"/>
                    <a:pt x="5460" y="7869"/>
                    <a:pt x="5193" y="7708"/>
                  </a:cubicBezTo>
                  <a:cubicBezTo>
                    <a:pt x="5086" y="7655"/>
                    <a:pt x="4970" y="7628"/>
                    <a:pt x="4854" y="7628"/>
                  </a:cubicBezTo>
                  <a:cubicBezTo>
                    <a:pt x="4738" y="7628"/>
                    <a:pt x="4622" y="7655"/>
                    <a:pt x="4515" y="7708"/>
                  </a:cubicBezTo>
                  <a:cubicBezTo>
                    <a:pt x="4247" y="7869"/>
                    <a:pt x="3944" y="7940"/>
                    <a:pt x="3640" y="7940"/>
                  </a:cubicBezTo>
                  <a:cubicBezTo>
                    <a:pt x="3158" y="7940"/>
                    <a:pt x="2712" y="7762"/>
                    <a:pt x="2373" y="7423"/>
                  </a:cubicBezTo>
                  <a:cubicBezTo>
                    <a:pt x="2052" y="7084"/>
                    <a:pt x="1874" y="6620"/>
                    <a:pt x="1874" y="6156"/>
                  </a:cubicBezTo>
                  <a:cubicBezTo>
                    <a:pt x="1892" y="5210"/>
                    <a:pt x="2659" y="4443"/>
                    <a:pt x="3605" y="4407"/>
                  </a:cubicBezTo>
                  <a:cubicBezTo>
                    <a:pt x="3783" y="3908"/>
                    <a:pt x="4283" y="3533"/>
                    <a:pt x="4854" y="3533"/>
                  </a:cubicBezTo>
                  <a:close/>
                  <a:moveTo>
                    <a:pt x="4854" y="0"/>
                  </a:moveTo>
                  <a:cubicBezTo>
                    <a:pt x="2177" y="0"/>
                    <a:pt x="0" y="2177"/>
                    <a:pt x="0" y="4853"/>
                  </a:cubicBezTo>
                  <a:lnTo>
                    <a:pt x="0" y="9260"/>
                  </a:lnTo>
                  <a:cubicBezTo>
                    <a:pt x="0" y="9510"/>
                    <a:pt x="197" y="9707"/>
                    <a:pt x="446" y="9707"/>
                  </a:cubicBezTo>
                  <a:lnTo>
                    <a:pt x="9261" y="9707"/>
                  </a:lnTo>
                  <a:cubicBezTo>
                    <a:pt x="9510" y="9707"/>
                    <a:pt x="9707" y="9510"/>
                    <a:pt x="9707" y="9260"/>
                  </a:cubicBezTo>
                  <a:lnTo>
                    <a:pt x="9707" y="4853"/>
                  </a:lnTo>
                  <a:cubicBezTo>
                    <a:pt x="9707" y="2177"/>
                    <a:pt x="7530" y="0"/>
                    <a:pt x="4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537" name="Google Shape;1537;p51"/>
          <p:cNvGrpSpPr/>
          <p:nvPr/>
        </p:nvGrpSpPr>
        <p:grpSpPr>
          <a:xfrm>
            <a:off x="1036625" y="2054138"/>
            <a:ext cx="376525" cy="376500"/>
            <a:chOff x="4448075" y="1660475"/>
            <a:chExt cx="376525" cy="376500"/>
          </a:xfrm>
        </p:grpSpPr>
        <p:sp>
          <p:nvSpPr>
            <p:cNvPr id="1538" name="Google Shape;1538;p51"/>
            <p:cNvSpPr/>
            <p:nvPr/>
          </p:nvSpPr>
          <p:spPr>
            <a:xfrm>
              <a:off x="4662650" y="1660475"/>
              <a:ext cx="161950" cy="154350"/>
            </a:xfrm>
            <a:custGeom>
              <a:rect b="b" l="l" r="r" t="t"/>
              <a:pathLst>
                <a:path extrusionOk="0" h="6174" w="6478">
                  <a:moveTo>
                    <a:pt x="3393" y="0"/>
                  </a:moveTo>
                  <a:cubicBezTo>
                    <a:pt x="2601" y="0"/>
                    <a:pt x="1811" y="304"/>
                    <a:pt x="1214" y="910"/>
                  </a:cubicBezTo>
                  <a:cubicBezTo>
                    <a:pt x="0" y="2106"/>
                    <a:pt x="0" y="4068"/>
                    <a:pt x="1214" y="5282"/>
                  </a:cubicBezTo>
                  <a:cubicBezTo>
                    <a:pt x="1820" y="5871"/>
                    <a:pt x="2605" y="6174"/>
                    <a:pt x="3390" y="6174"/>
                  </a:cubicBezTo>
                  <a:cubicBezTo>
                    <a:pt x="4193" y="6174"/>
                    <a:pt x="4978" y="5871"/>
                    <a:pt x="5585" y="5282"/>
                  </a:cubicBezTo>
                  <a:cubicBezTo>
                    <a:pt x="6156" y="4693"/>
                    <a:pt x="6477" y="3908"/>
                    <a:pt x="6477" y="3087"/>
                  </a:cubicBezTo>
                  <a:cubicBezTo>
                    <a:pt x="6477" y="2266"/>
                    <a:pt x="6156" y="1499"/>
                    <a:pt x="5585" y="910"/>
                  </a:cubicBezTo>
                  <a:cubicBezTo>
                    <a:pt x="4978" y="304"/>
                    <a:pt x="4184" y="0"/>
                    <a:pt x="3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9" name="Google Shape;1539;p51"/>
            <p:cNvSpPr/>
            <p:nvPr/>
          </p:nvSpPr>
          <p:spPr>
            <a:xfrm>
              <a:off x="4614025" y="1811900"/>
              <a:ext cx="60250" cy="58700"/>
            </a:xfrm>
            <a:custGeom>
              <a:rect b="b" l="l" r="r" t="t"/>
              <a:pathLst>
                <a:path extrusionOk="0" h="2348" w="2410">
                  <a:moveTo>
                    <a:pt x="1930" y="1"/>
                  </a:moveTo>
                  <a:cubicBezTo>
                    <a:pt x="1816" y="1"/>
                    <a:pt x="1704" y="45"/>
                    <a:pt x="1624" y="135"/>
                  </a:cubicBezTo>
                  <a:lnTo>
                    <a:pt x="161" y="1580"/>
                  </a:lnTo>
                  <a:cubicBezTo>
                    <a:pt x="0" y="1758"/>
                    <a:pt x="0" y="2044"/>
                    <a:pt x="161" y="2204"/>
                  </a:cubicBezTo>
                  <a:cubicBezTo>
                    <a:pt x="250" y="2294"/>
                    <a:pt x="357" y="2347"/>
                    <a:pt x="482" y="2347"/>
                  </a:cubicBezTo>
                  <a:cubicBezTo>
                    <a:pt x="589" y="2347"/>
                    <a:pt x="696" y="2294"/>
                    <a:pt x="785" y="2204"/>
                  </a:cubicBezTo>
                  <a:lnTo>
                    <a:pt x="2249" y="759"/>
                  </a:lnTo>
                  <a:cubicBezTo>
                    <a:pt x="2409" y="581"/>
                    <a:pt x="2409" y="295"/>
                    <a:pt x="2249" y="135"/>
                  </a:cubicBezTo>
                  <a:cubicBezTo>
                    <a:pt x="2159" y="45"/>
                    <a:pt x="2043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0" name="Google Shape;1540;p51"/>
            <p:cNvSpPr/>
            <p:nvPr/>
          </p:nvSpPr>
          <p:spPr>
            <a:xfrm>
              <a:off x="4593050" y="1754825"/>
              <a:ext cx="55350" cy="53325"/>
            </a:xfrm>
            <a:custGeom>
              <a:rect b="b" l="l" r="r" t="t"/>
              <a:pathLst>
                <a:path extrusionOk="0" h="2133" w="2214">
                  <a:moveTo>
                    <a:pt x="1729" y="0"/>
                  </a:moveTo>
                  <a:cubicBezTo>
                    <a:pt x="1616" y="0"/>
                    <a:pt x="1500" y="45"/>
                    <a:pt x="1410" y="134"/>
                  </a:cubicBezTo>
                  <a:lnTo>
                    <a:pt x="179" y="1383"/>
                  </a:lnTo>
                  <a:cubicBezTo>
                    <a:pt x="1" y="1543"/>
                    <a:pt x="1" y="1829"/>
                    <a:pt x="179" y="1989"/>
                  </a:cubicBezTo>
                  <a:cubicBezTo>
                    <a:pt x="251" y="2079"/>
                    <a:pt x="375" y="2132"/>
                    <a:pt x="483" y="2132"/>
                  </a:cubicBezTo>
                  <a:cubicBezTo>
                    <a:pt x="590" y="2132"/>
                    <a:pt x="714" y="2079"/>
                    <a:pt x="804" y="1989"/>
                  </a:cubicBezTo>
                  <a:lnTo>
                    <a:pt x="2035" y="758"/>
                  </a:lnTo>
                  <a:cubicBezTo>
                    <a:pt x="2213" y="580"/>
                    <a:pt x="2213" y="294"/>
                    <a:pt x="2035" y="134"/>
                  </a:cubicBezTo>
                  <a:cubicBezTo>
                    <a:pt x="1955" y="45"/>
                    <a:pt x="1843" y="0"/>
                    <a:pt x="1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1" name="Google Shape;1541;p51"/>
            <p:cNvSpPr/>
            <p:nvPr/>
          </p:nvSpPr>
          <p:spPr>
            <a:xfrm>
              <a:off x="4676025" y="1837775"/>
              <a:ext cx="55775" cy="53325"/>
            </a:xfrm>
            <a:custGeom>
              <a:rect b="b" l="l" r="r" t="t"/>
              <a:pathLst>
                <a:path extrusionOk="0" h="2133" w="2231">
                  <a:moveTo>
                    <a:pt x="1740" y="1"/>
                  </a:moveTo>
                  <a:cubicBezTo>
                    <a:pt x="1629" y="1"/>
                    <a:pt x="1517" y="45"/>
                    <a:pt x="1428" y="135"/>
                  </a:cubicBezTo>
                  <a:lnTo>
                    <a:pt x="179" y="1384"/>
                  </a:lnTo>
                  <a:cubicBezTo>
                    <a:pt x="1" y="1562"/>
                    <a:pt x="1" y="1830"/>
                    <a:pt x="179" y="2008"/>
                  </a:cubicBezTo>
                  <a:cubicBezTo>
                    <a:pt x="268" y="2097"/>
                    <a:pt x="375" y="2133"/>
                    <a:pt x="482" y="2133"/>
                  </a:cubicBezTo>
                  <a:cubicBezTo>
                    <a:pt x="607" y="2133"/>
                    <a:pt x="714" y="2097"/>
                    <a:pt x="803" y="2008"/>
                  </a:cubicBezTo>
                  <a:lnTo>
                    <a:pt x="2052" y="759"/>
                  </a:lnTo>
                  <a:cubicBezTo>
                    <a:pt x="2231" y="581"/>
                    <a:pt x="2231" y="313"/>
                    <a:pt x="2052" y="135"/>
                  </a:cubicBezTo>
                  <a:cubicBezTo>
                    <a:pt x="1963" y="45"/>
                    <a:pt x="1852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2" name="Google Shape;1542;p51"/>
            <p:cNvSpPr/>
            <p:nvPr/>
          </p:nvSpPr>
          <p:spPr>
            <a:xfrm>
              <a:off x="4558700" y="1926775"/>
              <a:ext cx="111100" cy="110200"/>
            </a:xfrm>
            <a:custGeom>
              <a:rect b="b" l="l" r="r" t="t"/>
              <a:pathLst>
                <a:path extrusionOk="0" h="4408" w="4444">
                  <a:moveTo>
                    <a:pt x="1" y="0"/>
                  </a:moveTo>
                  <a:lnTo>
                    <a:pt x="1" y="4407"/>
                  </a:lnTo>
                  <a:lnTo>
                    <a:pt x="4444" y="4407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3" name="Google Shape;1543;p51"/>
            <p:cNvSpPr/>
            <p:nvPr/>
          </p:nvSpPr>
          <p:spPr>
            <a:xfrm>
              <a:off x="46916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4" y="440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4" name="Google Shape;1544;p51"/>
            <p:cNvSpPr/>
            <p:nvPr/>
          </p:nvSpPr>
          <p:spPr>
            <a:xfrm>
              <a:off x="45145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5" y="440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5" name="Google Shape;1545;p51"/>
            <p:cNvSpPr/>
            <p:nvPr/>
          </p:nvSpPr>
          <p:spPr>
            <a:xfrm>
              <a:off x="4735800" y="1927675"/>
              <a:ext cx="44175" cy="108400"/>
            </a:xfrm>
            <a:custGeom>
              <a:rect b="b" l="l" r="r" t="t"/>
              <a:pathLst>
                <a:path extrusionOk="0" h="4336" w="1767">
                  <a:moveTo>
                    <a:pt x="0" y="0"/>
                  </a:moveTo>
                  <a:lnTo>
                    <a:pt x="0" y="4336"/>
                  </a:lnTo>
                  <a:cubicBezTo>
                    <a:pt x="1000" y="4122"/>
                    <a:pt x="1767" y="3230"/>
                    <a:pt x="1767" y="2177"/>
                  </a:cubicBezTo>
                  <a:cubicBezTo>
                    <a:pt x="1767" y="1106"/>
                    <a:pt x="1000" y="2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6" name="Google Shape;1546;p51"/>
            <p:cNvSpPr/>
            <p:nvPr/>
          </p:nvSpPr>
          <p:spPr>
            <a:xfrm>
              <a:off x="4448075" y="1927675"/>
              <a:ext cx="44200" cy="108400"/>
            </a:xfrm>
            <a:custGeom>
              <a:rect b="b" l="l" r="r" t="t"/>
              <a:pathLst>
                <a:path extrusionOk="0" h="4336" w="1768">
                  <a:moveTo>
                    <a:pt x="1767" y="0"/>
                  </a:moveTo>
                  <a:cubicBezTo>
                    <a:pt x="768" y="214"/>
                    <a:pt x="1" y="1106"/>
                    <a:pt x="1" y="2177"/>
                  </a:cubicBezTo>
                  <a:cubicBezTo>
                    <a:pt x="1" y="3230"/>
                    <a:pt x="768" y="4122"/>
                    <a:pt x="1767" y="4336"/>
                  </a:cubicBez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grpSp>
        <p:nvGrpSpPr>
          <p:cNvPr id="1552" name="Google Shape;1552;p52"/>
          <p:cNvGrpSpPr/>
          <p:nvPr/>
        </p:nvGrpSpPr>
        <p:grpSpPr>
          <a:xfrm>
            <a:off x="919640" y="1598833"/>
            <a:ext cx="2154548" cy="2425463"/>
            <a:chOff x="3641125" y="2896025"/>
            <a:chExt cx="757550" cy="852775"/>
          </a:xfrm>
        </p:grpSpPr>
        <p:sp>
          <p:nvSpPr>
            <p:cNvPr id="1553" name="Google Shape;1553;p52"/>
            <p:cNvSpPr/>
            <p:nvPr/>
          </p:nvSpPr>
          <p:spPr>
            <a:xfrm>
              <a:off x="3641125" y="2896025"/>
              <a:ext cx="757550" cy="852775"/>
            </a:xfrm>
            <a:custGeom>
              <a:rect b="b" l="l" r="r" t="t"/>
              <a:pathLst>
                <a:path extrusionOk="0" h="34111" w="30302">
                  <a:moveTo>
                    <a:pt x="15139" y="0"/>
                  </a:moveTo>
                  <a:cubicBezTo>
                    <a:pt x="11479" y="0"/>
                    <a:pt x="7971" y="1304"/>
                    <a:pt x="5214" y="3710"/>
                  </a:cubicBezTo>
                  <a:lnTo>
                    <a:pt x="4487" y="3860"/>
                  </a:lnTo>
                  <a:cubicBezTo>
                    <a:pt x="4462" y="3860"/>
                    <a:pt x="1830" y="4487"/>
                    <a:pt x="1830" y="4487"/>
                  </a:cubicBezTo>
                  <a:cubicBezTo>
                    <a:pt x="1479" y="4587"/>
                    <a:pt x="1229" y="4837"/>
                    <a:pt x="1128" y="5188"/>
                  </a:cubicBezTo>
                  <a:cubicBezTo>
                    <a:pt x="1053" y="5339"/>
                    <a:pt x="1028" y="5539"/>
                    <a:pt x="1078" y="5715"/>
                  </a:cubicBezTo>
                  <a:lnTo>
                    <a:pt x="1605" y="8346"/>
                  </a:lnTo>
                  <a:cubicBezTo>
                    <a:pt x="552" y="10426"/>
                    <a:pt x="1" y="12782"/>
                    <a:pt x="1" y="15138"/>
                  </a:cubicBezTo>
                  <a:lnTo>
                    <a:pt x="1" y="32181"/>
                  </a:lnTo>
                  <a:cubicBezTo>
                    <a:pt x="1" y="32707"/>
                    <a:pt x="452" y="33158"/>
                    <a:pt x="978" y="33158"/>
                  </a:cubicBezTo>
                  <a:lnTo>
                    <a:pt x="6667" y="33158"/>
                  </a:lnTo>
                  <a:lnTo>
                    <a:pt x="6692" y="33309"/>
                  </a:lnTo>
                  <a:cubicBezTo>
                    <a:pt x="6793" y="33785"/>
                    <a:pt x="7194" y="34111"/>
                    <a:pt x="7670" y="34111"/>
                  </a:cubicBezTo>
                  <a:lnTo>
                    <a:pt x="7770" y="34111"/>
                  </a:lnTo>
                  <a:lnTo>
                    <a:pt x="10828" y="33810"/>
                  </a:lnTo>
                  <a:cubicBezTo>
                    <a:pt x="10953" y="33785"/>
                    <a:pt x="11103" y="33735"/>
                    <a:pt x="11204" y="33685"/>
                  </a:cubicBezTo>
                  <a:lnTo>
                    <a:pt x="14286" y="33158"/>
                  </a:lnTo>
                  <a:lnTo>
                    <a:pt x="29324" y="33158"/>
                  </a:lnTo>
                  <a:cubicBezTo>
                    <a:pt x="29850" y="33158"/>
                    <a:pt x="30302" y="32707"/>
                    <a:pt x="30302" y="32181"/>
                  </a:cubicBezTo>
                  <a:lnTo>
                    <a:pt x="30302" y="15138"/>
                  </a:lnTo>
                  <a:cubicBezTo>
                    <a:pt x="30302" y="15013"/>
                    <a:pt x="30302" y="14888"/>
                    <a:pt x="30302" y="14762"/>
                  </a:cubicBezTo>
                  <a:cubicBezTo>
                    <a:pt x="30302" y="14512"/>
                    <a:pt x="30276" y="14286"/>
                    <a:pt x="30251" y="14061"/>
                  </a:cubicBezTo>
                  <a:cubicBezTo>
                    <a:pt x="30251" y="14010"/>
                    <a:pt x="30251" y="13935"/>
                    <a:pt x="30251" y="13885"/>
                  </a:cubicBezTo>
                  <a:cubicBezTo>
                    <a:pt x="30251" y="13810"/>
                    <a:pt x="30226" y="13735"/>
                    <a:pt x="30226" y="13660"/>
                  </a:cubicBezTo>
                  <a:cubicBezTo>
                    <a:pt x="30226" y="13609"/>
                    <a:pt x="30226" y="13534"/>
                    <a:pt x="30201" y="13459"/>
                  </a:cubicBezTo>
                  <a:cubicBezTo>
                    <a:pt x="30201" y="13359"/>
                    <a:pt x="30176" y="13259"/>
                    <a:pt x="30176" y="13183"/>
                  </a:cubicBezTo>
                  <a:cubicBezTo>
                    <a:pt x="30176" y="13083"/>
                    <a:pt x="30151" y="13008"/>
                    <a:pt x="30126" y="12908"/>
                  </a:cubicBezTo>
                  <a:cubicBezTo>
                    <a:pt x="30126" y="12858"/>
                    <a:pt x="30126" y="12807"/>
                    <a:pt x="30101" y="12757"/>
                  </a:cubicBez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7"/>
                    <a:pt x="30051" y="12432"/>
                  </a:cubicBezTo>
                  <a:cubicBezTo>
                    <a:pt x="30051" y="12381"/>
                    <a:pt x="30051" y="12356"/>
                    <a:pt x="30051" y="12331"/>
                  </a:cubicBezTo>
                  <a:cubicBezTo>
                    <a:pt x="30026" y="12281"/>
                    <a:pt x="30026" y="12231"/>
                    <a:pt x="30001" y="12156"/>
                  </a:cubicBezTo>
                  <a:cubicBezTo>
                    <a:pt x="30001" y="12106"/>
                    <a:pt x="29976" y="12031"/>
                    <a:pt x="29976" y="11955"/>
                  </a:cubicBezTo>
                  <a:cubicBezTo>
                    <a:pt x="29926" y="11780"/>
                    <a:pt x="29875" y="11579"/>
                    <a:pt x="29850" y="11404"/>
                  </a:cubicBezTo>
                  <a:cubicBezTo>
                    <a:pt x="29825" y="11329"/>
                    <a:pt x="29800" y="11254"/>
                    <a:pt x="29775" y="11178"/>
                  </a:cubicBezTo>
                  <a:cubicBezTo>
                    <a:pt x="29775" y="11178"/>
                    <a:pt x="29775" y="11153"/>
                    <a:pt x="29750" y="11128"/>
                  </a:cubicBezTo>
                  <a:cubicBezTo>
                    <a:pt x="29750" y="11078"/>
                    <a:pt x="29700" y="10928"/>
                    <a:pt x="29700" y="10928"/>
                  </a:cubicBezTo>
                  <a:cubicBezTo>
                    <a:pt x="29675" y="10827"/>
                    <a:pt x="29650" y="10727"/>
                    <a:pt x="29625" y="10627"/>
                  </a:cubicBezTo>
                  <a:cubicBezTo>
                    <a:pt x="29575" y="10502"/>
                    <a:pt x="29550" y="10401"/>
                    <a:pt x="29499" y="10276"/>
                  </a:cubicBezTo>
                  <a:cubicBezTo>
                    <a:pt x="29474" y="10201"/>
                    <a:pt x="29449" y="10101"/>
                    <a:pt x="29424" y="10025"/>
                  </a:cubicBezTo>
                  <a:lnTo>
                    <a:pt x="29349" y="9850"/>
                  </a:lnTo>
                  <a:cubicBezTo>
                    <a:pt x="29274" y="9650"/>
                    <a:pt x="29199" y="9474"/>
                    <a:pt x="29149" y="9324"/>
                  </a:cubicBezTo>
                  <a:cubicBezTo>
                    <a:pt x="29124" y="9249"/>
                    <a:pt x="29073" y="9173"/>
                    <a:pt x="29048" y="9098"/>
                  </a:cubicBezTo>
                  <a:cubicBezTo>
                    <a:pt x="28948" y="8848"/>
                    <a:pt x="28823" y="8622"/>
                    <a:pt x="28697" y="8346"/>
                  </a:cubicBezTo>
                  <a:cubicBezTo>
                    <a:pt x="28647" y="8271"/>
                    <a:pt x="28622" y="8171"/>
                    <a:pt x="28572" y="8096"/>
                  </a:cubicBezTo>
                  <a:cubicBezTo>
                    <a:pt x="28522" y="8020"/>
                    <a:pt x="28472" y="7945"/>
                    <a:pt x="28447" y="7870"/>
                  </a:cubicBezTo>
                  <a:cubicBezTo>
                    <a:pt x="28347" y="7695"/>
                    <a:pt x="28246" y="7519"/>
                    <a:pt x="28171" y="7394"/>
                  </a:cubicBezTo>
                  <a:cubicBezTo>
                    <a:pt x="28146" y="7344"/>
                    <a:pt x="28096" y="7294"/>
                    <a:pt x="28071" y="7244"/>
                  </a:cubicBezTo>
                  <a:cubicBezTo>
                    <a:pt x="28071" y="7244"/>
                    <a:pt x="28071" y="7218"/>
                    <a:pt x="28071" y="7218"/>
                  </a:cubicBezTo>
                  <a:cubicBezTo>
                    <a:pt x="27946" y="7018"/>
                    <a:pt x="27795" y="6792"/>
                    <a:pt x="27670" y="6592"/>
                  </a:cubicBezTo>
                  <a:cubicBezTo>
                    <a:pt x="27620" y="6517"/>
                    <a:pt x="27570" y="6467"/>
                    <a:pt x="27545" y="6416"/>
                  </a:cubicBezTo>
                  <a:cubicBezTo>
                    <a:pt x="27394" y="6216"/>
                    <a:pt x="27269" y="6040"/>
                    <a:pt x="27119" y="5840"/>
                  </a:cubicBezTo>
                  <a:cubicBezTo>
                    <a:pt x="27093" y="5815"/>
                    <a:pt x="27068" y="5765"/>
                    <a:pt x="27018" y="5740"/>
                  </a:cubicBezTo>
                  <a:lnTo>
                    <a:pt x="26993" y="5690"/>
                  </a:lnTo>
                  <a:cubicBezTo>
                    <a:pt x="26743" y="5364"/>
                    <a:pt x="26492" y="5088"/>
                    <a:pt x="26216" y="4787"/>
                  </a:cubicBezTo>
                  <a:cubicBezTo>
                    <a:pt x="26166" y="4737"/>
                    <a:pt x="26116" y="4687"/>
                    <a:pt x="26066" y="4637"/>
                  </a:cubicBezTo>
                  <a:cubicBezTo>
                    <a:pt x="25991" y="4562"/>
                    <a:pt x="25941" y="4487"/>
                    <a:pt x="25865" y="4436"/>
                  </a:cubicBezTo>
                  <a:cubicBezTo>
                    <a:pt x="25013" y="3584"/>
                    <a:pt x="24061" y="2832"/>
                    <a:pt x="23008" y="2206"/>
                  </a:cubicBezTo>
                  <a:lnTo>
                    <a:pt x="22758" y="953"/>
                  </a:lnTo>
                  <a:cubicBezTo>
                    <a:pt x="22657" y="477"/>
                    <a:pt x="22231" y="176"/>
                    <a:pt x="21780" y="176"/>
                  </a:cubicBezTo>
                  <a:lnTo>
                    <a:pt x="21580" y="176"/>
                  </a:lnTo>
                  <a:lnTo>
                    <a:pt x="19499" y="627"/>
                  </a:lnTo>
                  <a:cubicBezTo>
                    <a:pt x="18096" y="201"/>
                    <a:pt x="16642" y="0"/>
                    <a:pt x="15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rotWithShape="0" algn="bl" dir="2820000" dist="57150">
                <a:schemeClr val="accent5">
                  <a:alpha val="1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3665575" y="2920450"/>
              <a:ext cx="708675" cy="780100"/>
            </a:xfrm>
            <a:custGeom>
              <a:rect b="b" l="l" r="r" t="t"/>
              <a:pathLst>
                <a:path extrusionOk="0" h="31204" w="28347">
                  <a:moveTo>
                    <a:pt x="14161" y="1"/>
                  </a:moveTo>
                  <a:cubicBezTo>
                    <a:pt x="8897" y="1"/>
                    <a:pt x="4311" y="2883"/>
                    <a:pt x="1880" y="7144"/>
                  </a:cubicBezTo>
                  <a:cubicBezTo>
                    <a:pt x="677" y="9224"/>
                    <a:pt x="0" y="11605"/>
                    <a:pt x="0" y="14161"/>
                  </a:cubicBezTo>
                  <a:lnTo>
                    <a:pt x="0" y="31204"/>
                  </a:lnTo>
                  <a:lnTo>
                    <a:pt x="28346" y="31204"/>
                  </a:lnTo>
                  <a:lnTo>
                    <a:pt x="28346" y="14161"/>
                  </a:lnTo>
                  <a:cubicBezTo>
                    <a:pt x="28346" y="14036"/>
                    <a:pt x="28321" y="13911"/>
                    <a:pt x="28321" y="13810"/>
                  </a:cubicBezTo>
                  <a:cubicBezTo>
                    <a:pt x="28321" y="13585"/>
                    <a:pt x="28321" y="13384"/>
                    <a:pt x="28296" y="13159"/>
                  </a:cubicBezTo>
                  <a:cubicBezTo>
                    <a:pt x="28296" y="13109"/>
                    <a:pt x="28296" y="13033"/>
                    <a:pt x="28296" y="12983"/>
                  </a:cubicBezTo>
                  <a:cubicBezTo>
                    <a:pt x="28271" y="12908"/>
                    <a:pt x="28271" y="12858"/>
                    <a:pt x="28271" y="12783"/>
                  </a:cubicBezTo>
                  <a:cubicBezTo>
                    <a:pt x="28271" y="12708"/>
                    <a:pt x="28246" y="12658"/>
                    <a:pt x="28246" y="12607"/>
                  </a:cubicBezTo>
                  <a:cubicBezTo>
                    <a:pt x="28246" y="12507"/>
                    <a:pt x="28221" y="12407"/>
                    <a:pt x="28221" y="12332"/>
                  </a:cubicBezTo>
                  <a:cubicBezTo>
                    <a:pt x="28196" y="12231"/>
                    <a:pt x="28196" y="12156"/>
                    <a:pt x="28171" y="12081"/>
                  </a:cubicBezTo>
                  <a:cubicBezTo>
                    <a:pt x="28171" y="12031"/>
                    <a:pt x="28171" y="11956"/>
                    <a:pt x="28146" y="11906"/>
                  </a:cubicBezTo>
                  <a:cubicBezTo>
                    <a:pt x="28146" y="11881"/>
                    <a:pt x="28146" y="11881"/>
                    <a:pt x="28146" y="11881"/>
                  </a:cubicBezTo>
                  <a:cubicBezTo>
                    <a:pt x="28120" y="11780"/>
                    <a:pt x="28120" y="11680"/>
                    <a:pt x="28095" y="11580"/>
                  </a:cubicBezTo>
                  <a:cubicBezTo>
                    <a:pt x="28095" y="11505"/>
                    <a:pt x="28070" y="11455"/>
                    <a:pt x="28070" y="11379"/>
                  </a:cubicBezTo>
                  <a:cubicBezTo>
                    <a:pt x="28045" y="11329"/>
                    <a:pt x="28045" y="11254"/>
                    <a:pt x="28020" y="11204"/>
                  </a:cubicBezTo>
                  <a:cubicBezTo>
                    <a:pt x="27995" y="11028"/>
                    <a:pt x="27945" y="10853"/>
                    <a:pt x="27895" y="10678"/>
                  </a:cubicBezTo>
                  <a:cubicBezTo>
                    <a:pt x="27870" y="10602"/>
                    <a:pt x="27870" y="10527"/>
                    <a:pt x="27845" y="10427"/>
                  </a:cubicBezTo>
                  <a:cubicBezTo>
                    <a:pt x="27820" y="10352"/>
                    <a:pt x="27795" y="10277"/>
                    <a:pt x="27770" y="10226"/>
                  </a:cubicBezTo>
                  <a:cubicBezTo>
                    <a:pt x="27745" y="10126"/>
                    <a:pt x="27719" y="10026"/>
                    <a:pt x="27694" y="9951"/>
                  </a:cubicBezTo>
                  <a:cubicBezTo>
                    <a:pt x="27669" y="9825"/>
                    <a:pt x="27619" y="9725"/>
                    <a:pt x="27594" y="9625"/>
                  </a:cubicBezTo>
                  <a:cubicBezTo>
                    <a:pt x="27569" y="9550"/>
                    <a:pt x="27544" y="9475"/>
                    <a:pt x="27494" y="9374"/>
                  </a:cubicBezTo>
                  <a:cubicBezTo>
                    <a:pt x="27494" y="9324"/>
                    <a:pt x="27469" y="9274"/>
                    <a:pt x="27444" y="9224"/>
                  </a:cubicBezTo>
                  <a:cubicBezTo>
                    <a:pt x="27394" y="9048"/>
                    <a:pt x="27318" y="8898"/>
                    <a:pt x="27243" y="8723"/>
                  </a:cubicBezTo>
                  <a:cubicBezTo>
                    <a:pt x="27218" y="8647"/>
                    <a:pt x="27193" y="8572"/>
                    <a:pt x="27168" y="8497"/>
                  </a:cubicBezTo>
                  <a:cubicBezTo>
                    <a:pt x="27068" y="8272"/>
                    <a:pt x="26943" y="8046"/>
                    <a:pt x="26842" y="7820"/>
                  </a:cubicBezTo>
                  <a:cubicBezTo>
                    <a:pt x="26792" y="7745"/>
                    <a:pt x="26767" y="7670"/>
                    <a:pt x="26717" y="7595"/>
                  </a:cubicBezTo>
                  <a:cubicBezTo>
                    <a:pt x="26667" y="7520"/>
                    <a:pt x="26642" y="7444"/>
                    <a:pt x="26592" y="7369"/>
                  </a:cubicBezTo>
                  <a:cubicBezTo>
                    <a:pt x="26516" y="7219"/>
                    <a:pt x="26441" y="7069"/>
                    <a:pt x="26341" y="6918"/>
                  </a:cubicBezTo>
                  <a:cubicBezTo>
                    <a:pt x="26316" y="6868"/>
                    <a:pt x="26266" y="6818"/>
                    <a:pt x="26241" y="6768"/>
                  </a:cubicBezTo>
                  <a:cubicBezTo>
                    <a:pt x="26115" y="6567"/>
                    <a:pt x="25990" y="6367"/>
                    <a:pt x="25865" y="6166"/>
                  </a:cubicBezTo>
                  <a:cubicBezTo>
                    <a:pt x="25815" y="6116"/>
                    <a:pt x="25790" y="6066"/>
                    <a:pt x="25740" y="5991"/>
                  </a:cubicBezTo>
                  <a:cubicBezTo>
                    <a:pt x="25614" y="5815"/>
                    <a:pt x="25489" y="5640"/>
                    <a:pt x="25339" y="5465"/>
                  </a:cubicBezTo>
                  <a:cubicBezTo>
                    <a:pt x="25313" y="5414"/>
                    <a:pt x="25263" y="5364"/>
                    <a:pt x="25238" y="5339"/>
                  </a:cubicBezTo>
                  <a:cubicBezTo>
                    <a:pt x="25013" y="5038"/>
                    <a:pt x="24762" y="4763"/>
                    <a:pt x="24511" y="4487"/>
                  </a:cubicBezTo>
                  <a:cubicBezTo>
                    <a:pt x="24461" y="4437"/>
                    <a:pt x="24411" y="4387"/>
                    <a:pt x="24361" y="4337"/>
                  </a:cubicBezTo>
                  <a:cubicBezTo>
                    <a:pt x="24311" y="4287"/>
                    <a:pt x="24261" y="4211"/>
                    <a:pt x="24186" y="4161"/>
                  </a:cubicBezTo>
                  <a:cubicBezTo>
                    <a:pt x="21629" y="1580"/>
                    <a:pt x="18070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4249525" y="3421975"/>
              <a:ext cx="124725" cy="215925"/>
            </a:xfrm>
            <a:custGeom>
              <a:rect b="b" l="l" r="r" t="t"/>
              <a:pathLst>
                <a:path extrusionOk="0" h="8637" w="4989">
                  <a:moveTo>
                    <a:pt x="2093" y="1"/>
                  </a:moveTo>
                  <a:cubicBezTo>
                    <a:pt x="1459" y="1"/>
                    <a:pt x="816" y="126"/>
                    <a:pt x="201" y="391"/>
                  </a:cubicBezTo>
                  <a:cubicBezTo>
                    <a:pt x="126" y="441"/>
                    <a:pt x="76" y="466"/>
                    <a:pt x="1" y="491"/>
                  </a:cubicBezTo>
                  <a:lnTo>
                    <a:pt x="1078" y="2521"/>
                  </a:lnTo>
                  <a:cubicBezTo>
                    <a:pt x="1103" y="2496"/>
                    <a:pt x="1103" y="2496"/>
                    <a:pt x="1128" y="2496"/>
                  </a:cubicBezTo>
                  <a:cubicBezTo>
                    <a:pt x="1438" y="2358"/>
                    <a:pt x="1764" y="2292"/>
                    <a:pt x="2085" y="2292"/>
                  </a:cubicBezTo>
                  <a:cubicBezTo>
                    <a:pt x="2984" y="2292"/>
                    <a:pt x="3848" y="2806"/>
                    <a:pt x="4236" y="3674"/>
                  </a:cubicBezTo>
                  <a:cubicBezTo>
                    <a:pt x="4712" y="4752"/>
                    <a:pt x="4286" y="6005"/>
                    <a:pt x="3284" y="6607"/>
                  </a:cubicBezTo>
                  <a:lnTo>
                    <a:pt x="4361" y="8637"/>
                  </a:lnTo>
                  <a:cubicBezTo>
                    <a:pt x="4587" y="8511"/>
                    <a:pt x="4788" y="8361"/>
                    <a:pt x="4988" y="8211"/>
                  </a:cubicBezTo>
                  <a:lnTo>
                    <a:pt x="4988" y="968"/>
                  </a:lnTo>
                  <a:cubicBezTo>
                    <a:pt x="4161" y="343"/>
                    <a:pt x="3139" y="1"/>
                    <a:pt x="2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3665575" y="3336500"/>
              <a:ext cx="152900" cy="255675"/>
            </a:xfrm>
            <a:custGeom>
              <a:rect b="b" l="l" r="r" t="t"/>
              <a:pathLst>
                <a:path extrusionOk="0" h="10227" w="6116">
                  <a:moveTo>
                    <a:pt x="1003" y="1"/>
                  </a:moveTo>
                  <a:cubicBezTo>
                    <a:pt x="652" y="1"/>
                    <a:pt x="326" y="26"/>
                    <a:pt x="0" y="101"/>
                  </a:cubicBezTo>
                  <a:lnTo>
                    <a:pt x="0" y="10126"/>
                  </a:lnTo>
                  <a:cubicBezTo>
                    <a:pt x="326" y="10201"/>
                    <a:pt x="652" y="10226"/>
                    <a:pt x="1003" y="10226"/>
                  </a:cubicBezTo>
                  <a:cubicBezTo>
                    <a:pt x="3810" y="10226"/>
                    <a:pt x="6115" y="7945"/>
                    <a:pt x="6115" y="5113"/>
                  </a:cubicBezTo>
                  <a:cubicBezTo>
                    <a:pt x="6115" y="2281"/>
                    <a:pt x="3810" y="1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3712550" y="2920450"/>
              <a:ext cx="661700" cy="463075"/>
            </a:xfrm>
            <a:custGeom>
              <a:rect b="b" l="l" r="r" t="t"/>
              <a:pathLst>
                <a:path extrusionOk="0" h="18523" w="26468">
                  <a:moveTo>
                    <a:pt x="12282" y="1"/>
                  </a:moveTo>
                  <a:cubicBezTo>
                    <a:pt x="7018" y="1"/>
                    <a:pt x="2432" y="2883"/>
                    <a:pt x="1" y="7144"/>
                  </a:cubicBezTo>
                  <a:lnTo>
                    <a:pt x="26467" y="18522"/>
                  </a:lnTo>
                  <a:lnTo>
                    <a:pt x="26467" y="14161"/>
                  </a:lnTo>
                  <a:cubicBezTo>
                    <a:pt x="26467" y="14036"/>
                    <a:pt x="26442" y="13911"/>
                    <a:pt x="26442" y="13810"/>
                  </a:cubicBezTo>
                  <a:cubicBezTo>
                    <a:pt x="26442" y="13585"/>
                    <a:pt x="26442" y="13384"/>
                    <a:pt x="26417" y="13159"/>
                  </a:cubicBezTo>
                  <a:cubicBezTo>
                    <a:pt x="26417" y="13109"/>
                    <a:pt x="26417" y="13033"/>
                    <a:pt x="26417" y="12983"/>
                  </a:cubicBezTo>
                  <a:cubicBezTo>
                    <a:pt x="26392" y="12908"/>
                    <a:pt x="26392" y="12858"/>
                    <a:pt x="26392" y="12783"/>
                  </a:cubicBezTo>
                  <a:cubicBezTo>
                    <a:pt x="26392" y="12708"/>
                    <a:pt x="26367" y="12658"/>
                    <a:pt x="26367" y="12607"/>
                  </a:cubicBezTo>
                  <a:cubicBezTo>
                    <a:pt x="26367" y="12507"/>
                    <a:pt x="26342" y="12407"/>
                    <a:pt x="26342" y="12332"/>
                  </a:cubicBezTo>
                  <a:cubicBezTo>
                    <a:pt x="26317" y="12231"/>
                    <a:pt x="26317" y="12156"/>
                    <a:pt x="26292" y="12081"/>
                  </a:cubicBezTo>
                  <a:cubicBezTo>
                    <a:pt x="26292" y="12031"/>
                    <a:pt x="26292" y="11956"/>
                    <a:pt x="26267" y="11906"/>
                  </a:cubicBezTo>
                  <a:cubicBezTo>
                    <a:pt x="26267" y="11881"/>
                    <a:pt x="26267" y="11881"/>
                    <a:pt x="26267" y="11881"/>
                  </a:cubicBezTo>
                  <a:cubicBezTo>
                    <a:pt x="26241" y="11780"/>
                    <a:pt x="26241" y="11680"/>
                    <a:pt x="26216" y="11580"/>
                  </a:cubicBezTo>
                  <a:cubicBezTo>
                    <a:pt x="26216" y="11505"/>
                    <a:pt x="26191" y="11455"/>
                    <a:pt x="26191" y="11379"/>
                  </a:cubicBezTo>
                  <a:cubicBezTo>
                    <a:pt x="26166" y="11329"/>
                    <a:pt x="26166" y="11254"/>
                    <a:pt x="26141" y="11204"/>
                  </a:cubicBezTo>
                  <a:cubicBezTo>
                    <a:pt x="26116" y="11028"/>
                    <a:pt x="26066" y="10853"/>
                    <a:pt x="26016" y="10678"/>
                  </a:cubicBezTo>
                  <a:cubicBezTo>
                    <a:pt x="25991" y="10602"/>
                    <a:pt x="25991" y="10527"/>
                    <a:pt x="25966" y="10427"/>
                  </a:cubicBezTo>
                  <a:cubicBezTo>
                    <a:pt x="25941" y="10352"/>
                    <a:pt x="25916" y="10277"/>
                    <a:pt x="25891" y="10226"/>
                  </a:cubicBezTo>
                  <a:cubicBezTo>
                    <a:pt x="25866" y="10126"/>
                    <a:pt x="25840" y="10026"/>
                    <a:pt x="25815" y="9951"/>
                  </a:cubicBezTo>
                  <a:cubicBezTo>
                    <a:pt x="25790" y="9825"/>
                    <a:pt x="25740" y="9725"/>
                    <a:pt x="25715" y="9625"/>
                  </a:cubicBezTo>
                  <a:cubicBezTo>
                    <a:pt x="25690" y="9550"/>
                    <a:pt x="25665" y="9475"/>
                    <a:pt x="25615" y="9374"/>
                  </a:cubicBezTo>
                  <a:cubicBezTo>
                    <a:pt x="25615" y="9324"/>
                    <a:pt x="25590" y="9274"/>
                    <a:pt x="25565" y="9224"/>
                  </a:cubicBezTo>
                  <a:cubicBezTo>
                    <a:pt x="25515" y="9048"/>
                    <a:pt x="25439" y="8898"/>
                    <a:pt x="25364" y="8723"/>
                  </a:cubicBezTo>
                  <a:cubicBezTo>
                    <a:pt x="25339" y="8647"/>
                    <a:pt x="25314" y="8572"/>
                    <a:pt x="25289" y="8497"/>
                  </a:cubicBezTo>
                  <a:cubicBezTo>
                    <a:pt x="25189" y="8272"/>
                    <a:pt x="25064" y="8046"/>
                    <a:pt x="24963" y="7820"/>
                  </a:cubicBezTo>
                  <a:cubicBezTo>
                    <a:pt x="24913" y="7745"/>
                    <a:pt x="24888" y="7670"/>
                    <a:pt x="24838" y="7595"/>
                  </a:cubicBezTo>
                  <a:cubicBezTo>
                    <a:pt x="24788" y="7520"/>
                    <a:pt x="24763" y="7444"/>
                    <a:pt x="24713" y="7369"/>
                  </a:cubicBezTo>
                  <a:cubicBezTo>
                    <a:pt x="24637" y="7219"/>
                    <a:pt x="24562" y="7069"/>
                    <a:pt x="24462" y="6918"/>
                  </a:cubicBezTo>
                  <a:cubicBezTo>
                    <a:pt x="24437" y="6868"/>
                    <a:pt x="24387" y="6818"/>
                    <a:pt x="24362" y="6768"/>
                  </a:cubicBezTo>
                  <a:cubicBezTo>
                    <a:pt x="24236" y="6567"/>
                    <a:pt x="24111" y="6367"/>
                    <a:pt x="23986" y="6166"/>
                  </a:cubicBezTo>
                  <a:cubicBezTo>
                    <a:pt x="23936" y="6116"/>
                    <a:pt x="23911" y="6066"/>
                    <a:pt x="23861" y="5991"/>
                  </a:cubicBezTo>
                  <a:cubicBezTo>
                    <a:pt x="23735" y="5815"/>
                    <a:pt x="23610" y="5640"/>
                    <a:pt x="23460" y="5465"/>
                  </a:cubicBezTo>
                  <a:cubicBezTo>
                    <a:pt x="23434" y="5414"/>
                    <a:pt x="23384" y="5364"/>
                    <a:pt x="23359" y="5339"/>
                  </a:cubicBezTo>
                  <a:cubicBezTo>
                    <a:pt x="23134" y="5038"/>
                    <a:pt x="22883" y="4763"/>
                    <a:pt x="22632" y="4487"/>
                  </a:cubicBezTo>
                  <a:cubicBezTo>
                    <a:pt x="22582" y="4437"/>
                    <a:pt x="22532" y="4387"/>
                    <a:pt x="22482" y="4337"/>
                  </a:cubicBezTo>
                  <a:cubicBezTo>
                    <a:pt x="22432" y="4287"/>
                    <a:pt x="22382" y="4211"/>
                    <a:pt x="22307" y="4161"/>
                  </a:cubicBezTo>
                  <a:cubicBezTo>
                    <a:pt x="19750" y="1580"/>
                    <a:pt x="16191" y="1"/>
                    <a:pt x="122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3684975" y="3260675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8" y="1"/>
                  </a:moveTo>
                  <a:cubicBezTo>
                    <a:pt x="327" y="1"/>
                    <a:pt x="1" y="327"/>
                    <a:pt x="1" y="728"/>
                  </a:cubicBezTo>
                  <a:cubicBezTo>
                    <a:pt x="1" y="1129"/>
                    <a:pt x="327" y="1455"/>
                    <a:pt x="728" y="1455"/>
                  </a:cubicBezTo>
                  <a:cubicBezTo>
                    <a:pt x="1129" y="1455"/>
                    <a:pt x="1455" y="1129"/>
                    <a:pt x="1455" y="728"/>
                  </a:cubicBezTo>
                  <a:cubicBezTo>
                    <a:pt x="1455" y="327"/>
                    <a:pt x="1129" y="1"/>
                    <a:pt x="7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3939375" y="2946150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7" y="0"/>
                  </a:moveTo>
                  <a:cubicBezTo>
                    <a:pt x="326" y="0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0"/>
                    <a:pt x="727" y="0"/>
                  </a:cubicBezTo>
                  <a:close/>
                </a:path>
              </a:pathLst>
            </a:custGeom>
            <a:solidFill>
              <a:srgbClr val="FDE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4306550" y="3347150"/>
              <a:ext cx="36350" cy="36375"/>
            </a:xfrm>
            <a:custGeom>
              <a:rect b="b" l="l" r="r" t="t"/>
              <a:pathLst>
                <a:path extrusionOk="0" h="1455" w="1454">
                  <a:moveTo>
                    <a:pt x="727" y="1"/>
                  </a:moveTo>
                  <a:cubicBezTo>
                    <a:pt x="326" y="1"/>
                    <a:pt x="0" y="326"/>
                    <a:pt x="0" y="727"/>
                  </a:cubicBezTo>
                  <a:cubicBezTo>
                    <a:pt x="0" y="1128"/>
                    <a:pt x="326" y="1454"/>
                    <a:pt x="727" y="1454"/>
                  </a:cubicBezTo>
                  <a:cubicBezTo>
                    <a:pt x="1128" y="1454"/>
                    <a:pt x="1454" y="1128"/>
                    <a:pt x="1454" y="727"/>
                  </a:cubicBezTo>
                  <a:cubicBezTo>
                    <a:pt x="1454" y="326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4258925" y="3647900"/>
              <a:ext cx="36375" cy="36375"/>
            </a:xfrm>
            <a:custGeom>
              <a:rect b="b" l="l" r="r" t="t"/>
              <a:pathLst>
                <a:path extrusionOk="0" h="1455" w="1455">
                  <a:moveTo>
                    <a:pt x="727" y="1"/>
                  </a:moveTo>
                  <a:cubicBezTo>
                    <a:pt x="326" y="1"/>
                    <a:pt x="0" y="327"/>
                    <a:pt x="0" y="728"/>
                  </a:cubicBezTo>
                  <a:cubicBezTo>
                    <a:pt x="0" y="1129"/>
                    <a:pt x="326" y="1454"/>
                    <a:pt x="727" y="1454"/>
                  </a:cubicBezTo>
                  <a:cubicBezTo>
                    <a:pt x="1128" y="1454"/>
                    <a:pt x="1454" y="1129"/>
                    <a:pt x="1454" y="728"/>
                  </a:cubicBezTo>
                  <a:cubicBezTo>
                    <a:pt x="1454" y="327"/>
                    <a:pt x="1128" y="1"/>
                    <a:pt x="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3694375" y="3643525"/>
              <a:ext cx="37000" cy="36350"/>
            </a:xfrm>
            <a:custGeom>
              <a:rect b="b" l="l" r="r" t="t"/>
              <a:pathLst>
                <a:path extrusionOk="0" h="1454" w="1480">
                  <a:moveTo>
                    <a:pt x="728" y="0"/>
                  </a:moveTo>
                  <a:cubicBezTo>
                    <a:pt x="327" y="0"/>
                    <a:pt x="1" y="326"/>
                    <a:pt x="1" y="727"/>
                  </a:cubicBezTo>
                  <a:cubicBezTo>
                    <a:pt x="1" y="1128"/>
                    <a:pt x="327" y="1454"/>
                    <a:pt x="728" y="1454"/>
                  </a:cubicBezTo>
                  <a:cubicBezTo>
                    <a:pt x="1154" y="1454"/>
                    <a:pt x="1480" y="1128"/>
                    <a:pt x="1480" y="727"/>
                  </a:cubicBezTo>
                  <a:cubicBezTo>
                    <a:pt x="1480" y="326"/>
                    <a:pt x="1154" y="0"/>
                    <a:pt x="7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4304675" y="3052675"/>
              <a:ext cx="1275" cy="1275"/>
            </a:xfrm>
            <a:custGeom>
              <a:rect b="b" l="l" r="r" t="t"/>
              <a:pathLst>
                <a:path extrusionOk="0" h="51" w="51">
                  <a:moveTo>
                    <a:pt x="0" y="0"/>
                  </a:moveTo>
                  <a:cubicBezTo>
                    <a:pt x="0" y="0"/>
                    <a:pt x="0" y="25"/>
                    <a:pt x="25" y="25"/>
                  </a:cubicBezTo>
                  <a:cubicBezTo>
                    <a:pt x="25" y="25"/>
                    <a:pt x="50" y="50"/>
                    <a:pt x="50" y="50"/>
                  </a:cubicBezTo>
                  <a:cubicBezTo>
                    <a:pt x="25" y="25"/>
                    <a:pt x="25" y="0"/>
                    <a:pt x="0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4206925" y="3158325"/>
              <a:ext cx="21325" cy="38700"/>
            </a:xfrm>
            <a:custGeom>
              <a:rect b="b" l="l" r="r" t="t"/>
              <a:pathLst>
                <a:path extrusionOk="0" h="1548" w="853">
                  <a:moveTo>
                    <a:pt x="146" y="0"/>
                  </a:moveTo>
                  <a:cubicBezTo>
                    <a:pt x="129" y="0"/>
                    <a:pt x="113" y="3"/>
                    <a:pt x="101" y="10"/>
                  </a:cubicBezTo>
                  <a:cubicBezTo>
                    <a:pt x="25" y="35"/>
                    <a:pt x="0" y="135"/>
                    <a:pt x="25" y="185"/>
                  </a:cubicBezTo>
                  <a:lnTo>
                    <a:pt x="577" y="1463"/>
                  </a:lnTo>
                  <a:cubicBezTo>
                    <a:pt x="596" y="1520"/>
                    <a:pt x="643" y="1548"/>
                    <a:pt x="697" y="1548"/>
                  </a:cubicBezTo>
                  <a:cubicBezTo>
                    <a:pt x="715" y="1548"/>
                    <a:pt x="733" y="1545"/>
                    <a:pt x="752" y="1539"/>
                  </a:cubicBezTo>
                  <a:cubicBezTo>
                    <a:pt x="827" y="1513"/>
                    <a:pt x="852" y="1413"/>
                    <a:pt x="827" y="1363"/>
                  </a:cubicBezTo>
                  <a:lnTo>
                    <a:pt x="276" y="85"/>
                  </a:lnTo>
                  <a:cubicBezTo>
                    <a:pt x="257" y="28"/>
                    <a:pt x="196" y="0"/>
                    <a:pt x="146" y="0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4261425" y="3140775"/>
              <a:ext cx="21325" cy="38650"/>
            </a:xfrm>
            <a:custGeom>
              <a:rect b="b" l="l" r="r" t="t"/>
              <a:pathLst>
                <a:path extrusionOk="0" h="1546" w="853">
                  <a:moveTo>
                    <a:pt x="146" y="1"/>
                  </a:moveTo>
                  <a:cubicBezTo>
                    <a:pt x="129" y="1"/>
                    <a:pt x="114" y="4"/>
                    <a:pt x="101" y="10"/>
                  </a:cubicBezTo>
                  <a:cubicBezTo>
                    <a:pt x="26" y="35"/>
                    <a:pt x="1" y="110"/>
                    <a:pt x="26" y="185"/>
                  </a:cubicBezTo>
                  <a:lnTo>
                    <a:pt x="577" y="1464"/>
                  </a:lnTo>
                  <a:cubicBezTo>
                    <a:pt x="598" y="1504"/>
                    <a:pt x="652" y="1545"/>
                    <a:pt x="712" y="1545"/>
                  </a:cubicBezTo>
                  <a:cubicBezTo>
                    <a:pt x="725" y="1545"/>
                    <a:pt x="739" y="1543"/>
                    <a:pt x="753" y="1539"/>
                  </a:cubicBezTo>
                  <a:cubicBezTo>
                    <a:pt x="828" y="1489"/>
                    <a:pt x="853" y="1413"/>
                    <a:pt x="828" y="1338"/>
                  </a:cubicBezTo>
                  <a:lnTo>
                    <a:pt x="276" y="85"/>
                  </a:lnTo>
                  <a:cubicBezTo>
                    <a:pt x="258" y="29"/>
                    <a:pt x="19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4228225" y="3088150"/>
              <a:ext cx="19450" cy="39275"/>
            </a:xfrm>
            <a:custGeom>
              <a:rect b="b" l="l" r="r" t="t"/>
              <a:pathLst>
                <a:path extrusionOk="0" h="1571" w="778">
                  <a:moveTo>
                    <a:pt x="622" y="0"/>
                  </a:moveTo>
                  <a:cubicBezTo>
                    <a:pt x="567" y="0"/>
                    <a:pt x="520" y="28"/>
                    <a:pt x="502" y="85"/>
                  </a:cubicBezTo>
                  <a:lnTo>
                    <a:pt x="25" y="1388"/>
                  </a:lnTo>
                  <a:cubicBezTo>
                    <a:pt x="0" y="1438"/>
                    <a:pt x="25" y="1538"/>
                    <a:pt x="101" y="1564"/>
                  </a:cubicBezTo>
                  <a:cubicBezTo>
                    <a:pt x="114" y="1568"/>
                    <a:pt x="127" y="1570"/>
                    <a:pt x="140" y="1570"/>
                  </a:cubicBezTo>
                  <a:cubicBezTo>
                    <a:pt x="201" y="1570"/>
                    <a:pt x="255" y="1525"/>
                    <a:pt x="276" y="1463"/>
                  </a:cubicBezTo>
                  <a:lnTo>
                    <a:pt x="752" y="185"/>
                  </a:lnTo>
                  <a:cubicBezTo>
                    <a:pt x="777" y="110"/>
                    <a:pt x="752" y="35"/>
                    <a:pt x="677" y="10"/>
                  </a:cubicBezTo>
                  <a:cubicBezTo>
                    <a:pt x="658" y="3"/>
                    <a:pt x="640" y="0"/>
                    <a:pt x="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4312175" y="312392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36" y="1"/>
                  </a:moveTo>
                  <a:cubicBezTo>
                    <a:pt x="576" y="1"/>
                    <a:pt x="523" y="41"/>
                    <a:pt x="502" y="82"/>
                  </a:cubicBezTo>
                  <a:lnTo>
                    <a:pt x="26" y="1386"/>
                  </a:lnTo>
                  <a:cubicBezTo>
                    <a:pt x="1" y="1461"/>
                    <a:pt x="26" y="1536"/>
                    <a:pt x="101" y="1561"/>
                  </a:cubicBezTo>
                  <a:cubicBezTo>
                    <a:pt x="120" y="1567"/>
                    <a:pt x="139" y="1571"/>
                    <a:pt x="157" y="1571"/>
                  </a:cubicBezTo>
                  <a:cubicBezTo>
                    <a:pt x="211" y="1571"/>
                    <a:pt x="258" y="1542"/>
                    <a:pt x="277" y="1486"/>
                  </a:cubicBezTo>
                  <a:lnTo>
                    <a:pt x="778" y="183"/>
                  </a:lnTo>
                  <a:cubicBezTo>
                    <a:pt x="803" y="107"/>
                    <a:pt x="753" y="32"/>
                    <a:pt x="678" y="7"/>
                  </a:cubicBezTo>
                  <a:cubicBezTo>
                    <a:pt x="664" y="3"/>
                    <a:pt x="650" y="1"/>
                    <a:pt x="6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4320325" y="3233575"/>
              <a:ext cx="20075" cy="39275"/>
            </a:xfrm>
            <a:custGeom>
              <a:rect b="b" l="l" r="r" t="t"/>
              <a:pathLst>
                <a:path extrusionOk="0" h="1571" w="803">
                  <a:moveTo>
                    <a:pt x="663" y="1"/>
                  </a:moveTo>
                  <a:cubicBezTo>
                    <a:pt x="601" y="1"/>
                    <a:pt x="543" y="46"/>
                    <a:pt x="502" y="107"/>
                  </a:cubicBezTo>
                  <a:lnTo>
                    <a:pt x="26" y="1386"/>
                  </a:lnTo>
                  <a:cubicBezTo>
                    <a:pt x="1" y="1461"/>
                    <a:pt x="51" y="1536"/>
                    <a:pt x="126" y="1561"/>
                  </a:cubicBezTo>
                  <a:cubicBezTo>
                    <a:pt x="138" y="1567"/>
                    <a:pt x="154" y="1571"/>
                    <a:pt x="171" y="1571"/>
                  </a:cubicBezTo>
                  <a:cubicBezTo>
                    <a:pt x="222" y="1571"/>
                    <a:pt x="283" y="1542"/>
                    <a:pt x="301" y="1486"/>
                  </a:cubicBezTo>
                  <a:lnTo>
                    <a:pt x="778" y="183"/>
                  </a:lnTo>
                  <a:cubicBezTo>
                    <a:pt x="803" y="133"/>
                    <a:pt x="753" y="32"/>
                    <a:pt x="702" y="7"/>
                  </a:cubicBezTo>
                  <a:cubicBezTo>
                    <a:pt x="689" y="3"/>
                    <a:pt x="676" y="1"/>
                    <a:pt x="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4230725" y="3047500"/>
              <a:ext cx="41375" cy="13500"/>
            </a:xfrm>
            <a:custGeom>
              <a:rect b="b" l="l" r="r" t="t"/>
              <a:pathLst>
                <a:path extrusionOk="0" h="540" w="1655">
                  <a:moveTo>
                    <a:pt x="137" y="0"/>
                  </a:moveTo>
                  <a:cubicBezTo>
                    <a:pt x="77" y="0"/>
                    <a:pt x="26" y="45"/>
                    <a:pt x="26" y="107"/>
                  </a:cubicBezTo>
                  <a:cubicBezTo>
                    <a:pt x="1" y="182"/>
                    <a:pt x="51" y="257"/>
                    <a:pt x="126" y="282"/>
                  </a:cubicBezTo>
                  <a:lnTo>
                    <a:pt x="1479" y="533"/>
                  </a:lnTo>
                  <a:cubicBezTo>
                    <a:pt x="1493" y="537"/>
                    <a:pt x="1506" y="539"/>
                    <a:pt x="1519" y="539"/>
                  </a:cubicBezTo>
                  <a:cubicBezTo>
                    <a:pt x="1579" y="539"/>
                    <a:pt x="1630" y="494"/>
                    <a:pt x="1630" y="433"/>
                  </a:cubicBezTo>
                  <a:cubicBezTo>
                    <a:pt x="1655" y="357"/>
                    <a:pt x="1605" y="282"/>
                    <a:pt x="1530" y="257"/>
                  </a:cubicBezTo>
                  <a:lnTo>
                    <a:pt x="176" y="7"/>
                  </a:lnTo>
                  <a:cubicBezTo>
                    <a:pt x="163" y="2"/>
                    <a:pt x="149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4282725" y="3205550"/>
              <a:ext cx="41400" cy="13350"/>
            </a:xfrm>
            <a:custGeom>
              <a:rect b="b" l="l" r="r" t="t"/>
              <a:pathLst>
                <a:path extrusionOk="0" h="534" w="1656">
                  <a:moveTo>
                    <a:pt x="176" y="0"/>
                  </a:moveTo>
                  <a:cubicBezTo>
                    <a:pt x="101" y="0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80" y="527"/>
                  </a:lnTo>
                  <a:cubicBezTo>
                    <a:pt x="1493" y="531"/>
                    <a:pt x="1506" y="533"/>
                    <a:pt x="1519" y="533"/>
                  </a:cubicBezTo>
                  <a:cubicBezTo>
                    <a:pt x="1579" y="533"/>
                    <a:pt x="1630" y="488"/>
                    <a:pt x="1630" y="426"/>
                  </a:cubicBezTo>
                  <a:cubicBezTo>
                    <a:pt x="1655" y="351"/>
                    <a:pt x="1605" y="276"/>
                    <a:pt x="1530" y="276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4270825" y="3089950"/>
              <a:ext cx="32600" cy="30100"/>
            </a:xfrm>
            <a:custGeom>
              <a:rect b="b" l="l" r="r" t="t"/>
              <a:pathLst>
                <a:path extrusionOk="0" h="1204" w="1304">
                  <a:moveTo>
                    <a:pt x="142" y="0"/>
                  </a:moveTo>
                  <a:cubicBezTo>
                    <a:pt x="107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3" y="1166"/>
                  </a:lnTo>
                  <a:cubicBezTo>
                    <a:pt x="1078" y="1191"/>
                    <a:pt x="1116" y="1203"/>
                    <a:pt x="1154" y="1203"/>
                  </a:cubicBezTo>
                  <a:cubicBezTo>
                    <a:pt x="1191" y="1203"/>
                    <a:pt x="1229" y="1191"/>
                    <a:pt x="1254" y="1166"/>
                  </a:cubicBezTo>
                  <a:cubicBezTo>
                    <a:pt x="1304" y="1116"/>
                    <a:pt x="1304" y="1015"/>
                    <a:pt x="1254" y="965"/>
                  </a:cubicBezTo>
                  <a:lnTo>
                    <a:pt x="251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4233850" y="3210250"/>
              <a:ext cx="32625" cy="30725"/>
            </a:xfrm>
            <a:custGeom>
              <a:rect b="b" l="l" r="r" t="t"/>
              <a:pathLst>
                <a:path extrusionOk="0" h="1229" w="1305">
                  <a:moveTo>
                    <a:pt x="142" y="0"/>
                  </a:moveTo>
                  <a:cubicBezTo>
                    <a:pt x="108" y="0"/>
                    <a:pt x="76" y="13"/>
                    <a:pt x="51" y="38"/>
                  </a:cubicBezTo>
                  <a:cubicBezTo>
                    <a:pt x="1" y="88"/>
                    <a:pt x="1" y="188"/>
                    <a:pt x="51" y="238"/>
                  </a:cubicBezTo>
                  <a:lnTo>
                    <a:pt x="1054" y="1191"/>
                  </a:lnTo>
                  <a:cubicBezTo>
                    <a:pt x="1079" y="1216"/>
                    <a:pt x="1116" y="1228"/>
                    <a:pt x="1154" y="1228"/>
                  </a:cubicBezTo>
                  <a:cubicBezTo>
                    <a:pt x="1191" y="1228"/>
                    <a:pt x="1229" y="1216"/>
                    <a:pt x="1254" y="1191"/>
                  </a:cubicBezTo>
                  <a:cubicBezTo>
                    <a:pt x="1304" y="1116"/>
                    <a:pt x="1304" y="1040"/>
                    <a:pt x="1254" y="990"/>
                  </a:cubicBezTo>
                  <a:lnTo>
                    <a:pt x="252" y="38"/>
                  </a:lnTo>
                  <a:cubicBezTo>
                    <a:pt x="214" y="13"/>
                    <a:pt x="176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4338500" y="3179225"/>
              <a:ext cx="29475" cy="30725"/>
            </a:xfrm>
            <a:custGeom>
              <a:rect b="b" l="l" r="r" t="t"/>
              <a:pathLst>
                <a:path extrusionOk="0" h="1229" w="1179">
                  <a:moveTo>
                    <a:pt x="151" y="1"/>
                  </a:moveTo>
                  <a:cubicBezTo>
                    <a:pt x="126" y="1"/>
                    <a:pt x="76" y="26"/>
                    <a:pt x="51" y="51"/>
                  </a:cubicBezTo>
                  <a:cubicBezTo>
                    <a:pt x="0" y="101"/>
                    <a:pt x="0" y="176"/>
                    <a:pt x="51" y="251"/>
                  </a:cubicBezTo>
                  <a:lnTo>
                    <a:pt x="1053" y="1179"/>
                  </a:lnTo>
                  <a:cubicBezTo>
                    <a:pt x="1078" y="1204"/>
                    <a:pt x="1128" y="1229"/>
                    <a:pt x="1153" y="1229"/>
                  </a:cubicBezTo>
                  <a:lnTo>
                    <a:pt x="1178" y="1229"/>
                  </a:lnTo>
                  <a:cubicBezTo>
                    <a:pt x="1178" y="1154"/>
                    <a:pt x="1153" y="1104"/>
                    <a:pt x="1153" y="1028"/>
                  </a:cubicBezTo>
                  <a:cubicBezTo>
                    <a:pt x="1128" y="978"/>
                    <a:pt x="1128" y="903"/>
                    <a:pt x="1103" y="853"/>
                  </a:cubicBezTo>
                  <a:lnTo>
                    <a:pt x="251" y="26"/>
                  </a:lnTo>
                  <a:cubicBezTo>
                    <a:pt x="226" y="26"/>
                    <a:pt x="20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4173700" y="3096900"/>
              <a:ext cx="32625" cy="30675"/>
            </a:xfrm>
            <a:custGeom>
              <a:rect b="b" l="l" r="r" t="t"/>
              <a:pathLst>
                <a:path extrusionOk="0" h="1227" w="1305">
                  <a:moveTo>
                    <a:pt x="163" y="1"/>
                  </a:moveTo>
                  <a:cubicBezTo>
                    <a:pt x="121" y="1"/>
                    <a:pt x="79" y="19"/>
                    <a:pt x="51" y="61"/>
                  </a:cubicBezTo>
                  <a:cubicBezTo>
                    <a:pt x="1" y="111"/>
                    <a:pt x="1" y="186"/>
                    <a:pt x="51" y="236"/>
                  </a:cubicBezTo>
                  <a:lnTo>
                    <a:pt x="1054" y="1188"/>
                  </a:lnTo>
                  <a:cubicBezTo>
                    <a:pt x="1091" y="1214"/>
                    <a:pt x="1129" y="1226"/>
                    <a:pt x="1163" y="1226"/>
                  </a:cubicBezTo>
                  <a:cubicBezTo>
                    <a:pt x="1198" y="1226"/>
                    <a:pt x="1229" y="1214"/>
                    <a:pt x="1254" y="1188"/>
                  </a:cubicBezTo>
                  <a:cubicBezTo>
                    <a:pt x="1304" y="1138"/>
                    <a:pt x="1304" y="1038"/>
                    <a:pt x="1254" y="988"/>
                  </a:cubicBezTo>
                  <a:lnTo>
                    <a:pt x="252" y="36"/>
                  </a:lnTo>
                  <a:cubicBezTo>
                    <a:pt x="229" y="13"/>
                    <a:pt x="196" y="1"/>
                    <a:pt x="163" y="1"/>
                  </a:cubicBez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3728225" y="3666700"/>
              <a:ext cx="1900" cy="650"/>
            </a:xfrm>
            <a:custGeom>
              <a:rect b="b" l="l" r="r" t="t"/>
              <a:pathLst>
                <a:path extrusionOk="0" h="26" w="76">
                  <a:moveTo>
                    <a:pt x="0" y="1"/>
                  </a:moveTo>
                  <a:cubicBezTo>
                    <a:pt x="25" y="1"/>
                    <a:pt x="50" y="26"/>
                    <a:pt x="76" y="26"/>
                  </a:cubicBezTo>
                  <a:cubicBezTo>
                    <a:pt x="76" y="26"/>
                    <a:pt x="76" y="1"/>
                    <a:pt x="50" y="1"/>
                  </a:cubicBezTo>
                  <a:close/>
                </a:path>
              </a:pathLst>
            </a:custGeom>
            <a:solidFill>
              <a:srgbClr val="A5D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3735125" y="3501675"/>
              <a:ext cx="34475" cy="29150"/>
            </a:xfrm>
            <a:custGeom>
              <a:rect b="b" l="l" r="r" t="t"/>
              <a:pathLst>
                <a:path extrusionOk="0" h="1166" w="1379">
                  <a:moveTo>
                    <a:pt x="152" y="0"/>
                  </a:moveTo>
                  <a:cubicBezTo>
                    <a:pt x="113" y="0"/>
                    <a:pt x="78" y="19"/>
                    <a:pt x="50" y="60"/>
                  </a:cubicBezTo>
                  <a:cubicBezTo>
                    <a:pt x="0" y="110"/>
                    <a:pt x="0" y="186"/>
                    <a:pt x="75" y="236"/>
                  </a:cubicBezTo>
                  <a:lnTo>
                    <a:pt x="1128" y="1138"/>
                  </a:lnTo>
                  <a:cubicBezTo>
                    <a:pt x="1147" y="1157"/>
                    <a:pt x="1173" y="1165"/>
                    <a:pt x="1202" y="1165"/>
                  </a:cubicBezTo>
                  <a:cubicBezTo>
                    <a:pt x="1247" y="1165"/>
                    <a:pt x="1297" y="1144"/>
                    <a:pt x="1328" y="1113"/>
                  </a:cubicBezTo>
                  <a:cubicBezTo>
                    <a:pt x="1378" y="1063"/>
                    <a:pt x="1353" y="962"/>
                    <a:pt x="1303" y="912"/>
                  </a:cubicBezTo>
                  <a:lnTo>
                    <a:pt x="251" y="35"/>
                  </a:lnTo>
                  <a:cubicBezTo>
                    <a:pt x="217" y="13"/>
                    <a:pt x="183" y="0"/>
                    <a:pt x="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3694375" y="3541950"/>
              <a:ext cx="33875" cy="29150"/>
            </a:xfrm>
            <a:custGeom>
              <a:rect b="b" l="l" r="r" t="t"/>
              <a:pathLst>
                <a:path extrusionOk="0" h="1166" w="1355">
                  <a:moveTo>
                    <a:pt x="167" y="1"/>
                  </a:moveTo>
                  <a:cubicBezTo>
                    <a:pt x="123" y="1"/>
                    <a:pt x="82" y="22"/>
                    <a:pt x="51" y="53"/>
                  </a:cubicBezTo>
                  <a:cubicBezTo>
                    <a:pt x="1" y="103"/>
                    <a:pt x="1" y="204"/>
                    <a:pt x="76" y="254"/>
                  </a:cubicBezTo>
                  <a:lnTo>
                    <a:pt x="1129" y="1131"/>
                  </a:lnTo>
                  <a:cubicBezTo>
                    <a:pt x="1151" y="1153"/>
                    <a:pt x="1179" y="1166"/>
                    <a:pt x="1207" y="1166"/>
                  </a:cubicBezTo>
                  <a:cubicBezTo>
                    <a:pt x="1241" y="1166"/>
                    <a:pt x="1277" y="1147"/>
                    <a:pt x="1304" y="1106"/>
                  </a:cubicBezTo>
                  <a:cubicBezTo>
                    <a:pt x="1354" y="1056"/>
                    <a:pt x="1354" y="981"/>
                    <a:pt x="1304" y="930"/>
                  </a:cubicBezTo>
                  <a:lnTo>
                    <a:pt x="252" y="28"/>
                  </a:lnTo>
                  <a:cubicBezTo>
                    <a:pt x="223" y="9"/>
                    <a:pt x="194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3759550" y="3567575"/>
              <a:ext cx="11300" cy="41000"/>
            </a:xfrm>
            <a:custGeom>
              <a:rect b="b" l="l" r="r" t="t"/>
              <a:pathLst>
                <a:path extrusionOk="0" h="1640" w="452">
                  <a:moveTo>
                    <a:pt x="156" y="1"/>
                  </a:moveTo>
                  <a:cubicBezTo>
                    <a:pt x="146" y="1"/>
                    <a:pt x="136" y="2"/>
                    <a:pt x="126" y="6"/>
                  </a:cubicBezTo>
                  <a:cubicBezTo>
                    <a:pt x="51" y="6"/>
                    <a:pt x="0" y="81"/>
                    <a:pt x="26" y="156"/>
                  </a:cubicBezTo>
                  <a:lnTo>
                    <a:pt x="176" y="1509"/>
                  </a:lnTo>
                  <a:cubicBezTo>
                    <a:pt x="176" y="1575"/>
                    <a:pt x="232" y="1640"/>
                    <a:pt x="296" y="1640"/>
                  </a:cubicBezTo>
                  <a:cubicBezTo>
                    <a:pt x="306" y="1640"/>
                    <a:pt x="316" y="1638"/>
                    <a:pt x="326" y="1635"/>
                  </a:cubicBezTo>
                  <a:cubicBezTo>
                    <a:pt x="401" y="1635"/>
                    <a:pt x="452" y="1560"/>
                    <a:pt x="452" y="1484"/>
                  </a:cubicBezTo>
                  <a:lnTo>
                    <a:pt x="301" y="131"/>
                  </a:lnTo>
                  <a:cubicBezTo>
                    <a:pt x="280" y="66"/>
                    <a:pt x="220" y="1"/>
                    <a:pt x="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3668700" y="3573175"/>
              <a:ext cx="10675" cy="41050"/>
            </a:xfrm>
            <a:custGeom>
              <a:rect b="b" l="l" r="r" t="t"/>
              <a:pathLst>
                <a:path extrusionOk="0" h="1642" w="427">
                  <a:moveTo>
                    <a:pt x="162" y="1"/>
                  </a:moveTo>
                  <a:cubicBezTo>
                    <a:pt x="151" y="1"/>
                    <a:pt x="139" y="3"/>
                    <a:pt x="126" y="7"/>
                  </a:cubicBezTo>
                  <a:cubicBezTo>
                    <a:pt x="50" y="7"/>
                    <a:pt x="0" y="82"/>
                    <a:pt x="0" y="158"/>
                  </a:cubicBezTo>
                  <a:lnTo>
                    <a:pt x="151" y="1511"/>
                  </a:lnTo>
                  <a:cubicBezTo>
                    <a:pt x="151" y="1576"/>
                    <a:pt x="207" y="1641"/>
                    <a:pt x="271" y="1641"/>
                  </a:cubicBezTo>
                  <a:cubicBezTo>
                    <a:pt x="281" y="1641"/>
                    <a:pt x="291" y="1640"/>
                    <a:pt x="301" y="1636"/>
                  </a:cubicBezTo>
                  <a:cubicBezTo>
                    <a:pt x="376" y="1636"/>
                    <a:pt x="426" y="1561"/>
                    <a:pt x="426" y="1486"/>
                  </a:cubicBezTo>
                  <a:lnTo>
                    <a:pt x="276" y="133"/>
                  </a:lnTo>
                  <a:cubicBezTo>
                    <a:pt x="255" y="50"/>
                    <a:pt x="217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3757050" y="3633500"/>
              <a:ext cx="40750" cy="16475"/>
            </a:xfrm>
            <a:custGeom>
              <a:rect b="b" l="l" r="r" t="t"/>
              <a:pathLst>
                <a:path extrusionOk="0" h="659" w="1630">
                  <a:moveTo>
                    <a:pt x="1429" y="0"/>
                  </a:moveTo>
                  <a:lnTo>
                    <a:pt x="100" y="401"/>
                  </a:lnTo>
                  <a:cubicBezTo>
                    <a:pt x="25" y="401"/>
                    <a:pt x="0" y="502"/>
                    <a:pt x="0" y="552"/>
                  </a:cubicBezTo>
                  <a:cubicBezTo>
                    <a:pt x="21" y="614"/>
                    <a:pt x="75" y="658"/>
                    <a:pt x="136" y="658"/>
                  </a:cubicBezTo>
                  <a:cubicBezTo>
                    <a:pt x="149" y="658"/>
                    <a:pt x="162" y="656"/>
                    <a:pt x="176" y="652"/>
                  </a:cubicBezTo>
                  <a:lnTo>
                    <a:pt x="1504" y="276"/>
                  </a:lnTo>
                  <a:cubicBezTo>
                    <a:pt x="1579" y="251"/>
                    <a:pt x="1629" y="176"/>
                    <a:pt x="1604" y="101"/>
                  </a:cubicBezTo>
                  <a:cubicBezTo>
                    <a:pt x="1579" y="25"/>
                    <a:pt x="1504" y="0"/>
                    <a:pt x="1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3665575" y="3515525"/>
              <a:ext cx="14425" cy="10225"/>
            </a:xfrm>
            <a:custGeom>
              <a:rect b="b" l="l" r="r" t="t"/>
              <a:pathLst>
                <a:path extrusionOk="0" h="409" w="577">
                  <a:moveTo>
                    <a:pt x="441" y="1"/>
                  </a:moveTo>
                  <a:cubicBezTo>
                    <a:pt x="428" y="1"/>
                    <a:pt x="414" y="3"/>
                    <a:pt x="401" y="7"/>
                  </a:cubicBezTo>
                  <a:lnTo>
                    <a:pt x="0" y="108"/>
                  </a:lnTo>
                  <a:lnTo>
                    <a:pt x="0" y="408"/>
                  </a:lnTo>
                  <a:lnTo>
                    <a:pt x="476" y="258"/>
                  </a:lnTo>
                  <a:cubicBezTo>
                    <a:pt x="526" y="258"/>
                    <a:pt x="576" y="208"/>
                    <a:pt x="576" y="133"/>
                  </a:cubicBezTo>
                  <a:cubicBezTo>
                    <a:pt x="576" y="133"/>
                    <a:pt x="576" y="108"/>
                    <a:pt x="576" y="108"/>
                  </a:cubicBezTo>
                  <a:cubicBezTo>
                    <a:pt x="556" y="46"/>
                    <a:pt x="501" y="1"/>
                    <a:pt x="4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3701900" y="3603875"/>
              <a:ext cx="40750" cy="17125"/>
            </a:xfrm>
            <a:custGeom>
              <a:rect b="b" l="l" r="r" t="t"/>
              <a:pathLst>
                <a:path extrusionOk="0" h="685" w="1630">
                  <a:moveTo>
                    <a:pt x="162" y="1"/>
                  </a:moveTo>
                  <a:cubicBezTo>
                    <a:pt x="101" y="1"/>
                    <a:pt x="46" y="46"/>
                    <a:pt x="26" y="108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454" y="684"/>
                  </a:lnTo>
                  <a:cubicBezTo>
                    <a:pt x="1530" y="684"/>
                    <a:pt x="1605" y="659"/>
                    <a:pt x="1630" y="584"/>
                  </a:cubicBezTo>
                  <a:cubicBezTo>
                    <a:pt x="1630" y="509"/>
                    <a:pt x="1605" y="433"/>
                    <a:pt x="1530" y="408"/>
                  </a:cubicBezTo>
                  <a:lnTo>
                    <a:pt x="201" y="7"/>
                  </a:lnTo>
                  <a:cubicBezTo>
                    <a:pt x="188" y="3"/>
                    <a:pt x="175" y="1"/>
                    <a:pt x="1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3681225" y="3479825"/>
              <a:ext cx="40750" cy="16650"/>
            </a:xfrm>
            <a:custGeom>
              <a:rect b="b" l="l" r="r" t="t"/>
              <a:pathLst>
                <a:path extrusionOk="0" h="666" w="1630">
                  <a:moveTo>
                    <a:pt x="160" y="0"/>
                  </a:moveTo>
                  <a:cubicBezTo>
                    <a:pt x="100" y="0"/>
                    <a:pt x="46" y="41"/>
                    <a:pt x="26" y="82"/>
                  </a:cubicBezTo>
                  <a:cubicBezTo>
                    <a:pt x="1" y="157"/>
                    <a:pt x="51" y="232"/>
                    <a:pt x="126" y="258"/>
                  </a:cubicBezTo>
                  <a:lnTo>
                    <a:pt x="1429" y="659"/>
                  </a:lnTo>
                  <a:cubicBezTo>
                    <a:pt x="1443" y="663"/>
                    <a:pt x="1456" y="665"/>
                    <a:pt x="1469" y="665"/>
                  </a:cubicBezTo>
                  <a:cubicBezTo>
                    <a:pt x="1529" y="665"/>
                    <a:pt x="1584" y="620"/>
                    <a:pt x="1605" y="558"/>
                  </a:cubicBezTo>
                  <a:cubicBezTo>
                    <a:pt x="1630" y="508"/>
                    <a:pt x="1580" y="433"/>
                    <a:pt x="1504" y="408"/>
                  </a:cubicBezTo>
                  <a:lnTo>
                    <a:pt x="201" y="7"/>
                  </a:lnTo>
                  <a:cubicBezTo>
                    <a:pt x="187" y="2"/>
                    <a:pt x="174" y="0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3785875" y="3553925"/>
              <a:ext cx="40750" cy="17100"/>
            </a:xfrm>
            <a:custGeom>
              <a:rect b="b" l="l" r="r" t="t"/>
              <a:pathLst>
                <a:path extrusionOk="0" h="684" w="1630">
                  <a:moveTo>
                    <a:pt x="176" y="0"/>
                  </a:moveTo>
                  <a:cubicBezTo>
                    <a:pt x="100" y="0"/>
                    <a:pt x="25" y="25"/>
                    <a:pt x="0" y="101"/>
                  </a:cubicBezTo>
                  <a:cubicBezTo>
                    <a:pt x="0" y="176"/>
                    <a:pt x="25" y="251"/>
                    <a:pt x="100" y="276"/>
                  </a:cubicBezTo>
                  <a:lnTo>
                    <a:pt x="1429" y="677"/>
                  </a:lnTo>
                  <a:cubicBezTo>
                    <a:pt x="1442" y="681"/>
                    <a:pt x="1455" y="684"/>
                    <a:pt x="1468" y="684"/>
                  </a:cubicBezTo>
                  <a:cubicBezTo>
                    <a:pt x="1529" y="684"/>
                    <a:pt x="1583" y="639"/>
                    <a:pt x="1604" y="577"/>
                  </a:cubicBezTo>
                  <a:cubicBezTo>
                    <a:pt x="1629" y="502"/>
                    <a:pt x="1579" y="426"/>
                    <a:pt x="1504" y="401"/>
                  </a:cubicBezTo>
                  <a:lnTo>
                    <a:pt x="1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3693125" y="2924850"/>
              <a:ext cx="647900" cy="797650"/>
            </a:xfrm>
            <a:custGeom>
              <a:rect b="b" l="l" r="r" t="t"/>
              <a:pathLst>
                <a:path extrusionOk="0" h="31906" w="25916">
                  <a:moveTo>
                    <a:pt x="19700" y="0"/>
                  </a:moveTo>
                  <a:lnTo>
                    <a:pt x="2607" y="3684"/>
                  </a:lnTo>
                  <a:lnTo>
                    <a:pt x="1" y="4311"/>
                  </a:lnTo>
                  <a:lnTo>
                    <a:pt x="5615" y="31905"/>
                  </a:lnTo>
                  <a:lnTo>
                    <a:pt x="8673" y="31604"/>
                  </a:lnTo>
                  <a:lnTo>
                    <a:pt x="25916" y="28722"/>
                  </a:lnTo>
                  <a:lnTo>
                    <a:pt x="19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3692500" y="3018200"/>
              <a:ext cx="216825" cy="705550"/>
            </a:xfrm>
            <a:custGeom>
              <a:rect b="b" l="l" r="r" t="t"/>
              <a:pathLst>
                <a:path extrusionOk="0" h="28222" w="8673">
                  <a:moveTo>
                    <a:pt x="2607" y="1"/>
                  </a:moveTo>
                  <a:lnTo>
                    <a:pt x="1" y="627"/>
                  </a:lnTo>
                  <a:lnTo>
                    <a:pt x="5615" y="28221"/>
                  </a:lnTo>
                  <a:lnTo>
                    <a:pt x="8672" y="2792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3719450" y="3092775"/>
              <a:ext cx="30100" cy="110300"/>
            </a:xfrm>
            <a:custGeom>
              <a:rect b="b" l="l" r="r" t="t"/>
              <a:pathLst>
                <a:path extrusionOk="0" h="4412" w="1204">
                  <a:moveTo>
                    <a:pt x="176" y="0"/>
                  </a:moveTo>
                  <a:lnTo>
                    <a:pt x="0" y="50"/>
                  </a:lnTo>
                  <a:lnTo>
                    <a:pt x="1028" y="4411"/>
                  </a:lnTo>
                  <a:lnTo>
                    <a:pt x="1203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3731350" y="3092775"/>
              <a:ext cx="29475" cy="110300"/>
            </a:xfrm>
            <a:custGeom>
              <a:rect b="b" l="l" r="r" t="t"/>
              <a:pathLst>
                <a:path extrusionOk="0" h="4412" w="1179">
                  <a:moveTo>
                    <a:pt x="176" y="0"/>
                  </a:moveTo>
                  <a:lnTo>
                    <a:pt x="1" y="25"/>
                  </a:lnTo>
                  <a:lnTo>
                    <a:pt x="1003" y="4411"/>
                  </a:lnTo>
                  <a:lnTo>
                    <a:pt x="1179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3742625" y="3092150"/>
              <a:ext cx="30100" cy="110300"/>
            </a:xfrm>
            <a:custGeom>
              <a:rect b="b" l="l" r="r" t="t"/>
              <a:pathLst>
                <a:path extrusionOk="0" h="4412" w="1204">
                  <a:moveTo>
                    <a:pt x="176" y="0"/>
                  </a:moveTo>
                  <a:lnTo>
                    <a:pt x="1" y="50"/>
                  </a:lnTo>
                  <a:lnTo>
                    <a:pt x="1028" y="4411"/>
                  </a:lnTo>
                  <a:lnTo>
                    <a:pt x="1204" y="4361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3754525" y="3092150"/>
              <a:ext cx="29475" cy="109675"/>
            </a:xfrm>
            <a:custGeom>
              <a:rect b="b" l="l" r="r" t="t"/>
              <a:pathLst>
                <a:path extrusionOk="0" h="4387" w="1179">
                  <a:moveTo>
                    <a:pt x="151" y="0"/>
                  </a:moveTo>
                  <a:lnTo>
                    <a:pt x="1" y="25"/>
                  </a:lnTo>
                  <a:lnTo>
                    <a:pt x="1003" y="4386"/>
                  </a:lnTo>
                  <a:lnTo>
                    <a:pt x="1179" y="436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4179350" y="3566450"/>
              <a:ext cx="109675" cy="30100"/>
            </a:xfrm>
            <a:custGeom>
              <a:rect b="b" l="l" r="r" t="t"/>
              <a:pathLst>
                <a:path extrusionOk="0" h="1204" w="4387">
                  <a:moveTo>
                    <a:pt x="4361" y="1"/>
                  </a:moveTo>
                  <a:lnTo>
                    <a:pt x="1" y="1028"/>
                  </a:lnTo>
                  <a:lnTo>
                    <a:pt x="26" y="1204"/>
                  </a:lnTo>
                  <a:lnTo>
                    <a:pt x="4387" y="176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4179350" y="3578350"/>
              <a:ext cx="110300" cy="29475"/>
            </a:xfrm>
            <a:custGeom>
              <a:rect b="b" l="l" r="r" t="t"/>
              <a:pathLst>
                <a:path extrusionOk="0" h="1179" w="4412">
                  <a:moveTo>
                    <a:pt x="4361" y="1"/>
                  </a:moveTo>
                  <a:lnTo>
                    <a:pt x="1" y="1003"/>
                  </a:lnTo>
                  <a:lnTo>
                    <a:pt x="51" y="1179"/>
                  </a:lnTo>
                  <a:lnTo>
                    <a:pt x="4412" y="151"/>
                  </a:lnTo>
                  <a:lnTo>
                    <a:pt x="43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2"/>
            <p:cNvSpPr/>
            <p:nvPr/>
          </p:nvSpPr>
          <p:spPr>
            <a:xfrm>
              <a:off x="4179975" y="3589625"/>
              <a:ext cx="110300" cy="30100"/>
            </a:xfrm>
            <a:custGeom>
              <a:rect b="b" l="l" r="r" t="t"/>
              <a:pathLst>
                <a:path extrusionOk="0" h="1204" w="4412">
                  <a:moveTo>
                    <a:pt x="4362" y="1"/>
                  </a:moveTo>
                  <a:lnTo>
                    <a:pt x="1" y="1028"/>
                  </a:lnTo>
                  <a:lnTo>
                    <a:pt x="51" y="1204"/>
                  </a:lnTo>
                  <a:lnTo>
                    <a:pt x="4412" y="176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4179975" y="3600925"/>
              <a:ext cx="110300" cy="30100"/>
            </a:xfrm>
            <a:custGeom>
              <a:rect b="b" l="l" r="r" t="t"/>
              <a:pathLst>
                <a:path extrusionOk="0" h="1204" w="4412">
                  <a:moveTo>
                    <a:pt x="4387" y="0"/>
                  </a:moveTo>
                  <a:lnTo>
                    <a:pt x="1" y="1028"/>
                  </a:lnTo>
                  <a:lnTo>
                    <a:pt x="51" y="1203"/>
                  </a:lnTo>
                  <a:lnTo>
                    <a:pt x="4412" y="175"/>
                  </a:lnTo>
                  <a:lnTo>
                    <a:pt x="43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2"/>
            <p:cNvSpPr/>
            <p:nvPr/>
          </p:nvSpPr>
          <p:spPr>
            <a:xfrm>
              <a:off x="3911175" y="3332125"/>
              <a:ext cx="53275" cy="52650"/>
            </a:xfrm>
            <a:custGeom>
              <a:rect b="b" l="l" r="r" t="t"/>
              <a:pathLst>
                <a:path extrusionOk="0" h="2106" w="2131">
                  <a:moveTo>
                    <a:pt x="1078" y="0"/>
                  </a:moveTo>
                  <a:cubicBezTo>
                    <a:pt x="502" y="0"/>
                    <a:pt x="26" y="451"/>
                    <a:pt x="1" y="1028"/>
                  </a:cubicBezTo>
                  <a:cubicBezTo>
                    <a:pt x="1" y="1604"/>
                    <a:pt x="452" y="2080"/>
                    <a:pt x="1028" y="2105"/>
                  </a:cubicBezTo>
                  <a:cubicBezTo>
                    <a:pt x="1630" y="2105"/>
                    <a:pt x="2106" y="1654"/>
                    <a:pt x="2106" y="1078"/>
                  </a:cubicBezTo>
                  <a:cubicBezTo>
                    <a:pt x="2131" y="501"/>
                    <a:pt x="1655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3913050" y="3329525"/>
              <a:ext cx="54550" cy="52200"/>
            </a:xfrm>
            <a:custGeom>
              <a:rect b="b" l="l" r="r" t="t"/>
              <a:pathLst>
                <a:path extrusionOk="0" h="2088" w="2182">
                  <a:moveTo>
                    <a:pt x="1116" y="0"/>
                  </a:moveTo>
                  <a:cubicBezTo>
                    <a:pt x="1087" y="0"/>
                    <a:pt x="1058" y="1"/>
                    <a:pt x="1028" y="4"/>
                  </a:cubicBezTo>
                  <a:cubicBezTo>
                    <a:pt x="452" y="29"/>
                    <a:pt x="1" y="530"/>
                    <a:pt x="51" y="1107"/>
                  </a:cubicBezTo>
                  <a:cubicBezTo>
                    <a:pt x="75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4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5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3993250" y="3315800"/>
              <a:ext cx="53300" cy="52675"/>
            </a:xfrm>
            <a:custGeom>
              <a:rect b="b" l="l" r="r" t="t"/>
              <a:pathLst>
                <a:path extrusionOk="0" h="2107" w="2132">
                  <a:moveTo>
                    <a:pt x="1035" y="0"/>
                  </a:moveTo>
                  <a:cubicBezTo>
                    <a:pt x="478" y="0"/>
                    <a:pt x="26" y="467"/>
                    <a:pt x="26" y="1029"/>
                  </a:cubicBezTo>
                  <a:cubicBezTo>
                    <a:pt x="1" y="1605"/>
                    <a:pt x="452" y="2082"/>
                    <a:pt x="1054" y="2107"/>
                  </a:cubicBezTo>
                  <a:cubicBezTo>
                    <a:pt x="1630" y="2107"/>
                    <a:pt x="2106" y="1656"/>
                    <a:pt x="2106" y="1079"/>
                  </a:cubicBezTo>
                  <a:cubicBezTo>
                    <a:pt x="2131" y="503"/>
                    <a:pt x="1655" y="1"/>
                    <a:pt x="1079" y="1"/>
                  </a:cubicBezTo>
                  <a:cubicBezTo>
                    <a:pt x="1064" y="1"/>
                    <a:pt x="1050" y="0"/>
                    <a:pt x="1035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3995150" y="3312675"/>
              <a:ext cx="54525" cy="52700"/>
            </a:xfrm>
            <a:custGeom>
              <a:rect b="b" l="l" r="r" t="t"/>
              <a:pathLst>
                <a:path extrusionOk="0" h="2108" w="2181">
                  <a:moveTo>
                    <a:pt x="1076" y="0"/>
                  </a:moveTo>
                  <a:cubicBezTo>
                    <a:pt x="1060" y="0"/>
                    <a:pt x="1044" y="0"/>
                    <a:pt x="1028" y="1"/>
                  </a:cubicBezTo>
                  <a:cubicBezTo>
                    <a:pt x="451" y="51"/>
                    <a:pt x="0" y="553"/>
                    <a:pt x="50" y="1129"/>
                  </a:cubicBezTo>
                  <a:cubicBezTo>
                    <a:pt x="75" y="1689"/>
                    <a:pt x="549" y="2107"/>
                    <a:pt x="1105" y="2107"/>
                  </a:cubicBezTo>
                  <a:cubicBezTo>
                    <a:pt x="1121" y="2107"/>
                    <a:pt x="1137" y="2107"/>
                    <a:pt x="1153" y="2106"/>
                  </a:cubicBezTo>
                  <a:cubicBezTo>
                    <a:pt x="1729" y="2056"/>
                    <a:pt x="2181" y="1580"/>
                    <a:pt x="2130" y="979"/>
                  </a:cubicBezTo>
                  <a:cubicBezTo>
                    <a:pt x="2106" y="418"/>
                    <a:pt x="1632" y="0"/>
                    <a:pt x="1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4069700" y="3300125"/>
              <a:ext cx="53275" cy="52100"/>
            </a:xfrm>
            <a:custGeom>
              <a:rect b="b" l="l" r="r" t="t"/>
              <a:pathLst>
                <a:path extrusionOk="0" h="2084" w="2131">
                  <a:moveTo>
                    <a:pt x="1032" y="1"/>
                  </a:moveTo>
                  <a:cubicBezTo>
                    <a:pt x="477" y="1"/>
                    <a:pt x="26" y="443"/>
                    <a:pt x="26" y="1004"/>
                  </a:cubicBezTo>
                  <a:cubicBezTo>
                    <a:pt x="1" y="1606"/>
                    <a:pt x="452" y="2082"/>
                    <a:pt x="1053" y="2082"/>
                  </a:cubicBezTo>
                  <a:cubicBezTo>
                    <a:pt x="1068" y="2083"/>
                    <a:pt x="1082" y="2083"/>
                    <a:pt x="1097" y="2083"/>
                  </a:cubicBezTo>
                  <a:cubicBezTo>
                    <a:pt x="1653" y="2083"/>
                    <a:pt x="2106" y="1616"/>
                    <a:pt x="2106" y="1055"/>
                  </a:cubicBezTo>
                  <a:cubicBezTo>
                    <a:pt x="2131" y="478"/>
                    <a:pt x="1655" y="2"/>
                    <a:pt x="1078" y="2"/>
                  </a:cubicBezTo>
                  <a:cubicBezTo>
                    <a:pt x="1063" y="1"/>
                    <a:pt x="1048" y="1"/>
                    <a:pt x="1032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4071575" y="3297000"/>
              <a:ext cx="54550" cy="52150"/>
            </a:xfrm>
            <a:custGeom>
              <a:rect b="b" l="l" r="r" t="t"/>
              <a:pathLst>
                <a:path extrusionOk="0" h="2086" w="2182">
                  <a:moveTo>
                    <a:pt x="1077" y="1"/>
                  </a:moveTo>
                  <a:cubicBezTo>
                    <a:pt x="1061" y="1"/>
                    <a:pt x="1044" y="1"/>
                    <a:pt x="1028" y="2"/>
                  </a:cubicBezTo>
                  <a:cubicBezTo>
                    <a:pt x="452" y="27"/>
                    <a:pt x="1" y="528"/>
                    <a:pt x="51" y="1104"/>
                  </a:cubicBezTo>
                  <a:cubicBezTo>
                    <a:pt x="75" y="1651"/>
                    <a:pt x="527" y="2086"/>
                    <a:pt x="1066" y="2086"/>
                  </a:cubicBezTo>
                  <a:cubicBezTo>
                    <a:pt x="1095" y="2086"/>
                    <a:pt x="1124" y="2084"/>
                    <a:pt x="1154" y="2082"/>
                  </a:cubicBezTo>
                  <a:cubicBezTo>
                    <a:pt x="1730" y="2057"/>
                    <a:pt x="2181" y="1555"/>
                    <a:pt x="2131" y="979"/>
                  </a:cubicBezTo>
                  <a:cubicBezTo>
                    <a:pt x="2107" y="419"/>
                    <a:pt x="1632" y="1"/>
                    <a:pt x="1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4146775" y="3283250"/>
              <a:ext cx="53275" cy="52675"/>
            </a:xfrm>
            <a:custGeom>
              <a:rect b="b" l="l" r="r" t="t"/>
              <a:pathLst>
                <a:path extrusionOk="0" h="2107" w="2131">
                  <a:moveTo>
                    <a:pt x="1078" y="0"/>
                  </a:moveTo>
                  <a:cubicBezTo>
                    <a:pt x="502" y="0"/>
                    <a:pt x="25" y="451"/>
                    <a:pt x="25" y="1028"/>
                  </a:cubicBezTo>
                  <a:cubicBezTo>
                    <a:pt x="0" y="1629"/>
                    <a:pt x="451" y="2105"/>
                    <a:pt x="1053" y="2105"/>
                  </a:cubicBezTo>
                  <a:cubicBezTo>
                    <a:pt x="1067" y="2106"/>
                    <a:pt x="1082" y="2106"/>
                    <a:pt x="1096" y="2106"/>
                  </a:cubicBezTo>
                  <a:cubicBezTo>
                    <a:pt x="1653" y="2106"/>
                    <a:pt x="2106" y="1640"/>
                    <a:pt x="2106" y="1078"/>
                  </a:cubicBezTo>
                  <a:cubicBezTo>
                    <a:pt x="2131" y="501"/>
                    <a:pt x="1654" y="25"/>
                    <a:pt x="107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4148650" y="3280650"/>
              <a:ext cx="54525" cy="52200"/>
            </a:xfrm>
            <a:custGeom>
              <a:rect b="b" l="l" r="r" t="t"/>
              <a:pathLst>
                <a:path extrusionOk="0" h="2088" w="2181">
                  <a:moveTo>
                    <a:pt x="1116" y="0"/>
                  </a:moveTo>
                  <a:cubicBezTo>
                    <a:pt x="1087" y="0"/>
                    <a:pt x="1057" y="1"/>
                    <a:pt x="1028" y="4"/>
                  </a:cubicBezTo>
                  <a:cubicBezTo>
                    <a:pt x="452" y="29"/>
                    <a:pt x="0" y="530"/>
                    <a:pt x="51" y="1107"/>
                  </a:cubicBezTo>
                  <a:cubicBezTo>
                    <a:pt x="74" y="1654"/>
                    <a:pt x="527" y="2088"/>
                    <a:pt x="1066" y="2088"/>
                  </a:cubicBezTo>
                  <a:cubicBezTo>
                    <a:pt x="1095" y="2088"/>
                    <a:pt x="1124" y="2087"/>
                    <a:pt x="1153" y="2084"/>
                  </a:cubicBezTo>
                  <a:cubicBezTo>
                    <a:pt x="1730" y="2059"/>
                    <a:pt x="2181" y="1558"/>
                    <a:pt x="2131" y="981"/>
                  </a:cubicBezTo>
                  <a:cubicBezTo>
                    <a:pt x="2107" y="434"/>
                    <a:pt x="1654" y="0"/>
                    <a:pt x="1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3921200" y="3417325"/>
              <a:ext cx="129100" cy="59550"/>
            </a:xfrm>
            <a:custGeom>
              <a:rect b="b" l="l" r="r" t="t"/>
              <a:pathLst>
                <a:path extrusionOk="0" h="2382" w="5164">
                  <a:moveTo>
                    <a:pt x="3008" y="1"/>
                  </a:moveTo>
                  <a:cubicBezTo>
                    <a:pt x="1780" y="1"/>
                    <a:pt x="677" y="602"/>
                    <a:pt x="1" y="1529"/>
                  </a:cubicBezTo>
                  <a:lnTo>
                    <a:pt x="1204" y="2382"/>
                  </a:lnTo>
                  <a:cubicBezTo>
                    <a:pt x="1605" y="1805"/>
                    <a:pt x="2281" y="1454"/>
                    <a:pt x="3008" y="1454"/>
                  </a:cubicBezTo>
                  <a:cubicBezTo>
                    <a:pt x="3509" y="1454"/>
                    <a:pt x="3961" y="1605"/>
                    <a:pt x="4337" y="1880"/>
                  </a:cubicBezTo>
                  <a:lnTo>
                    <a:pt x="5164" y="677"/>
                  </a:lnTo>
                  <a:cubicBezTo>
                    <a:pt x="4562" y="251"/>
                    <a:pt x="3810" y="1"/>
                    <a:pt x="3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3903650" y="3459300"/>
              <a:ext cx="61450" cy="127850"/>
            </a:xfrm>
            <a:custGeom>
              <a:rect b="b" l="l" r="r" t="t"/>
              <a:pathLst>
                <a:path extrusionOk="0" h="5114" w="2458">
                  <a:moveTo>
                    <a:pt x="602" y="1"/>
                  </a:moveTo>
                  <a:cubicBezTo>
                    <a:pt x="226" y="577"/>
                    <a:pt x="1" y="1279"/>
                    <a:pt x="1" y="2031"/>
                  </a:cubicBezTo>
                  <a:cubicBezTo>
                    <a:pt x="1" y="3309"/>
                    <a:pt x="653" y="4437"/>
                    <a:pt x="1630" y="5114"/>
                  </a:cubicBezTo>
                  <a:lnTo>
                    <a:pt x="2457" y="3911"/>
                  </a:lnTo>
                  <a:cubicBezTo>
                    <a:pt x="1856" y="3510"/>
                    <a:pt x="1455" y="2808"/>
                    <a:pt x="1455" y="2031"/>
                  </a:cubicBezTo>
                  <a:cubicBezTo>
                    <a:pt x="1455" y="1580"/>
                    <a:pt x="1580" y="1179"/>
                    <a:pt x="1805" y="828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3948150" y="3544525"/>
              <a:ext cx="123450" cy="58300"/>
            </a:xfrm>
            <a:custGeom>
              <a:rect b="b" l="l" r="r" t="t"/>
              <a:pathLst>
                <a:path extrusionOk="0" h="2332" w="4938">
                  <a:moveTo>
                    <a:pt x="3735" y="0"/>
                  </a:moveTo>
                  <a:cubicBezTo>
                    <a:pt x="3309" y="527"/>
                    <a:pt x="2657" y="878"/>
                    <a:pt x="1930" y="878"/>
                  </a:cubicBezTo>
                  <a:cubicBezTo>
                    <a:pt x="1529" y="878"/>
                    <a:pt x="1153" y="777"/>
                    <a:pt x="827" y="577"/>
                  </a:cubicBezTo>
                  <a:lnTo>
                    <a:pt x="0" y="1780"/>
                  </a:lnTo>
                  <a:cubicBezTo>
                    <a:pt x="552" y="2131"/>
                    <a:pt x="1228" y="2331"/>
                    <a:pt x="1930" y="2331"/>
                  </a:cubicBezTo>
                  <a:cubicBezTo>
                    <a:pt x="3158" y="2331"/>
                    <a:pt x="4261" y="1755"/>
                    <a:pt x="4938" y="827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4032725" y="3436750"/>
              <a:ext cx="57050" cy="124725"/>
            </a:xfrm>
            <a:custGeom>
              <a:rect b="b" l="l" r="r" t="t"/>
              <a:pathLst>
                <a:path extrusionOk="0" h="4989" w="2282">
                  <a:moveTo>
                    <a:pt x="853" y="1"/>
                  </a:moveTo>
                  <a:lnTo>
                    <a:pt x="1" y="1204"/>
                  </a:lnTo>
                  <a:cubicBezTo>
                    <a:pt x="502" y="1630"/>
                    <a:pt x="803" y="2231"/>
                    <a:pt x="803" y="2933"/>
                  </a:cubicBezTo>
                  <a:cubicBezTo>
                    <a:pt x="803" y="3384"/>
                    <a:pt x="678" y="3810"/>
                    <a:pt x="452" y="4161"/>
                  </a:cubicBezTo>
                  <a:lnTo>
                    <a:pt x="1655" y="4988"/>
                  </a:lnTo>
                  <a:cubicBezTo>
                    <a:pt x="2031" y="4412"/>
                    <a:pt x="2282" y="3685"/>
                    <a:pt x="2282" y="2933"/>
                  </a:cubicBezTo>
                  <a:cubicBezTo>
                    <a:pt x="2282" y="1730"/>
                    <a:pt x="1705" y="677"/>
                    <a:pt x="8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4162425" y="3385325"/>
              <a:ext cx="53925" cy="51450"/>
            </a:xfrm>
            <a:custGeom>
              <a:rect b="b" l="l" r="r" t="t"/>
              <a:pathLst>
                <a:path extrusionOk="0" h="2058" w="2157">
                  <a:moveTo>
                    <a:pt x="1055" y="1"/>
                  </a:moveTo>
                  <a:cubicBezTo>
                    <a:pt x="980" y="1"/>
                    <a:pt x="904" y="9"/>
                    <a:pt x="828" y="27"/>
                  </a:cubicBezTo>
                  <a:cubicBezTo>
                    <a:pt x="327" y="128"/>
                    <a:pt x="1" y="629"/>
                    <a:pt x="126" y="1155"/>
                  </a:cubicBezTo>
                  <a:lnTo>
                    <a:pt x="327" y="2058"/>
                  </a:lnTo>
                  <a:lnTo>
                    <a:pt x="2156" y="1657"/>
                  </a:lnTo>
                  <a:lnTo>
                    <a:pt x="1956" y="729"/>
                  </a:lnTo>
                  <a:cubicBezTo>
                    <a:pt x="1870" y="301"/>
                    <a:pt x="1491" y="1"/>
                    <a:pt x="10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4181225" y="3474975"/>
              <a:ext cx="53925" cy="51450"/>
            </a:xfrm>
            <a:custGeom>
              <a:rect b="b" l="l" r="r" t="t"/>
              <a:pathLst>
                <a:path extrusionOk="0" h="2058" w="2157">
                  <a:moveTo>
                    <a:pt x="1830" y="0"/>
                  </a:moveTo>
                  <a:lnTo>
                    <a:pt x="1" y="401"/>
                  </a:lnTo>
                  <a:lnTo>
                    <a:pt x="201" y="1329"/>
                  </a:lnTo>
                  <a:cubicBezTo>
                    <a:pt x="308" y="1757"/>
                    <a:pt x="690" y="2057"/>
                    <a:pt x="1112" y="2057"/>
                  </a:cubicBezTo>
                  <a:cubicBezTo>
                    <a:pt x="1183" y="2057"/>
                    <a:pt x="1256" y="2049"/>
                    <a:pt x="1329" y="2030"/>
                  </a:cubicBezTo>
                  <a:cubicBezTo>
                    <a:pt x="1830" y="1930"/>
                    <a:pt x="2156" y="1429"/>
                    <a:pt x="2031" y="903"/>
                  </a:cubicBez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4217575" y="3421875"/>
              <a:ext cx="53900" cy="51875"/>
            </a:xfrm>
            <a:custGeom>
              <a:rect b="b" l="l" r="r" t="t"/>
              <a:pathLst>
                <a:path extrusionOk="0" h="2075" w="2156">
                  <a:moveTo>
                    <a:pt x="1110" y="1"/>
                  </a:moveTo>
                  <a:cubicBezTo>
                    <a:pt x="1050" y="1"/>
                    <a:pt x="989" y="7"/>
                    <a:pt x="928" y="19"/>
                  </a:cubicBezTo>
                  <a:lnTo>
                    <a:pt x="0" y="220"/>
                  </a:lnTo>
                  <a:lnTo>
                    <a:pt x="426" y="2074"/>
                  </a:lnTo>
                  <a:lnTo>
                    <a:pt x="1329" y="1874"/>
                  </a:lnTo>
                  <a:cubicBezTo>
                    <a:pt x="1830" y="1748"/>
                    <a:pt x="2156" y="1247"/>
                    <a:pt x="2056" y="746"/>
                  </a:cubicBezTo>
                  <a:cubicBezTo>
                    <a:pt x="1945" y="306"/>
                    <a:pt x="1546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4126100" y="3438000"/>
              <a:ext cx="53900" cy="51850"/>
            </a:xfrm>
            <a:custGeom>
              <a:rect b="b" l="l" r="r" t="t"/>
              <a:pathLst>
                <a:path extrusionOk="0" h="2074" w="2156">
                  <a:moveTo>
                    <a:pt x="1755" y="1"/>
                  </a:moveTo>
                  <a:lnTo>
                    <a:pt x="827" y="201"/>
                  </a:lnTo>
                  <a:cubicBezTo>
                    <a:pt x="326" y="327"/>
                    <a:pt x="0" y="828"/>
                    <a:pt x="100" y="1329"/>
                  </a:cubicBezTo>
                  <a:cubicBezTo>
                    <a:pt x="210" y="1769"/>
                    <a:pt x="610" y="2074"/>
                    <a:pt x="1045" y="2074"/>
                  </a:cubicBezTo>
                  <a:cubicBezTo>
                    <a:pt x="1106" y="2074"/>
                    <a:pt x="1167" y="2068"/>
                    <a:pt x="1228" y="2056"/>
                  </a:cubicBezTo>
                  <a:lnTo>
                    <a:pt x="2156" y="1855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3948150" y="3647825"/>
              <a:ext cx="64550" cy="27950"/>
            </a:xfrm>
            <a:custGeom>
              <a:rect b="b" l="l" r="r" t="t"/>
              <a:pathLst>
                <a:path extrusionOk="0" h="1118" w="2582">
                  <a:moveTo>
                    <a:pt x="2157" y="1"/>
                  </a:moveTo>
                  <a:cubicBezTo>
                    <a:pt x="2140" y="1"/>
                    <a:pt x="2123" y="2"/>
                    <a:pt x="2106" y="4"/>
                  </a:cubicBezTo>
                  <a:lnTo>
                    <a:pt x="301" y="405"/>
                  </a:lnTo>
                  <a:cubicBezTo>
                    <a:pt x="126" y="455"/>
                    <a:pt x="0" y="630"/>
                    <a:pt x="50" y="831"/>
                  </a:cubicBezTo>
                  <a:cubicBezTo>
                    <a:pt x="72" y="1001"/>
                    <a:pt x="220" y="1118"/>
                    <a:pt x="387" y="1118"/>
                  </a:cubicBezTo>
                  <a:cubicBezTo>
                    <a:pt x="417" y="1118"/>
                    <a:pt x="447" y="1114"/>
                    <a:pt x="477" y="1106"/>
                  </a:cubicBezTo>
                  <a:lnTo>
                    <a:pt x="2256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5" y="1"/>
                    <a:pt x="21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4043375" y="3627150"/>
              <a:ext cx="64575" cy="27950"/>
            </a:xfrm>
            <a:custGeom>
              <a:rect b="b" l="l" r="r" t="t"/>
              <a:pathLst>
                <a:path extrusionOk="0" h="1118" w="2583">
                  <a:moveTo>
                    <a:pt x="2157" y="0"/>
                  </a:moveTo>
                  <a:cubicBezTo>
                    <a:pt x="2140" y="0"/>
                    <a:pt x="2123" y="1"/>
                    <a:pt x="2106" y="4"/>
                  </a:cubicBezTo>
                  <a:lnTo>
                    <a:pt x="302" y="405"/>
                  </a:lnTo>
                  <a:cubicBezTo>
                    <a:pt x="126" y="455"/>
                    <a:pt x="1" y="630"/>
                    <a:pt x="26" y="831"/>
                  </a:cubicBezTo>
                  <a:cubicBezTo>
                    <a:pt x="69" y="1001"/>
                    <a:pt x="220" y="1117"/>
                    <a:pt x="372" y="1117"/>
                  </a:cubicBezTo>
                  <a:cubicBezTo>
                    <a:pt x="399" y="1117"/>
                    <a:pt x="426" y="1114"/>
                    <a:pt x="452" y="1106"/>
                  </a:cubicBezTo>
                  <a:lnTo>
                    <a:pt x="2257" y="705"/>
                  </a:lnTo>
                  <a:cubicBezTo>
                    <a:pt x="2457" y="680"/>
                    <a:pt x="2582" y="480"/>
                    <a:pt x="2532" y="279"/>
                  </a:cubicBezTo>
                  <a:cubicBezTo>
                    <a:pt x="2486" y="119"/>
                    <a:pt x="2336" y="0"/>
                    <a:pt x="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3807175" y="2966300"/>
              <a:ext cx="406025" cy="347050"/>
            </a:xfrm>
            <a:custGeom>
              <a:rect b="b" l="l" r="r" t="t"/>
              <a:pathLst>
                <a:path extrusionOk="0" h="13882" w="16241">
                  <a:moveTo>
                    <a:pt x="13260" y="1"/>
                  </a:moveTo>
                  <a:cubicBezTo>
                    <a:pt x="13202" y="1"/>
                    <a:pt x="13142" y="8"/>
                    <a:pt x="13083" y="21"/>
                  </a:cubicBezTo>
                  <a:lnTo>
                    <a:pt x="727" y="2653"/>
                  </a:lnTo>
                  <a:cubicBezTo>
                    <a:pt x="301" y="2753"/>
                    <a:pt x="0" y="3179"/>
                    <a:pt x="100" y="3605"/>
                  </a:cubicBezTo>
                  <a:lnTo>
                    <a:pt x="1404" y="10372"/>
                  </a:lnTo>
                  <a:lnTo>
                    <a:pt x="2105" y="13881"/>
                  </a:lnTo>
                  <a:lnTo>
                    <a:pt x="16241" y="10824"/>
                  </a:lnTo>
                  <a:lnTo>
                    <a:pt x="15489" y="7290"/>
                  </a:lnTo>
                  <a:lnTo>
                    <a:pt x="14035" y="623"/>
                  </a:lnTo>
                  <a:cubicBezTo>
                    <a:pt x="13949" y="256"/>
                    <a:pt x="13621" y="1"/>
                    <a:pt x="13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3859800" y="3114675"/>
              <a:ext cx="120950" cy="106550"/>
            </a:xfrm>
            <a:custGeom>
              <a:rect b="b" l="l" r="r" t="t"/>
              <a:pathLst>
                <a:path extrusionOk="0" h="4262" w="4838">
                  <a:moveTo>
                    <a:pt x="2038" y="1"/>
                  </a:moveTo>
                  <a:cubicBezTo>
                    <a:pt x="1977" y="1"/>
                    <a:pt x="1916" y="9"/>
                    <a:pt x="1855" y="26"/>
                  </a:cubicBezTo>
                  <a:lnTo>
                    <a:pt x="853" y="327"/>
                  </a:lnTo>
                  <a:cubicBezTo>
                    <a:pt x="552" y="427"/>
                    <a:pt x="351" y="728"/>
                    <a:pt x="402" y="1054"/>
                  </a:cubicBezTo>
                  <a:lnTo>
                    <a:pt x="627" y="2332"/>
                  </a:lnTo>
                  <a:lnTo>
                    <a:pt x="0" y="2457"/>
                  </a:lnTo>
                  <a:lnTo>
                    <a:pt x="351" y="4262"/>
                  </a:lnTo>
                  <a:lnTo>
                    <a:pt x="4838" y="3310"/>
                  </a:lnTo>
                  <a:lnTo>
                    <a:pt x="4762" y="2833"/>
                  </a:lnTo>
                  <a:lnTo>
                    <a:pt x="3234" y="3134"/>
                  </a:lnTo>
                  <a:lnTo>
                    <a:pt x="2657" y="503"/>
                  </a:lnTo>
                  <a:cubicBezTo>
                    <a:pt x="2595" y="192"/>
                    <a:pt x="2327" y="1"/>
                    <a:pt x="20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4055925" y="3117425"/>
              <a:ext cx="106525" cy="60575"/>
            </a:xfrm>
            <a:custGeom>
              <a:rect b="b" l="l" r="r" t="t"/>
              <a:pathLst>
                <a:path extrusionOk="0" h="2423" w="4261">
                  <a:moveTo>
                    <a:pt x="3371" y="1"/>
                  </a:moveTo>
                  <a:cubicBezTo>
                    <a:pt x="3326" y="1"/>
                    <a:pt x="3279" y="6"/>
                    <a:pt x="3233" y="17"/>
                  </a:cubicBezTo>
                  <a:lnTo>
                    <a:pt x="2030" y="292"/>
                  </a:lnTo>
                  <a:cubicBezTo>
                    <a:pt x="1729" y="367"/>
                    <a:pt x="1504" y="693"/>
                    <a:pt x="1579" y="1019"/>
                  </a:cubicBezTo>
                  <a:lnTo>
                    <a:pt x="1604" y="1245"/>
                  </a:lnTo>
                  <a:lnTo>
                    <a:pt x="0" y="1596"/>
                  </a:lnTo>
                  <a:lnTo>
                    <a:pt x="151" y="2423"/>
                  </a:lnTo>
                  <a:lnTo>
                    <a:pt x="4261" y="1545"/>
                  </a:lnTo>
                  <a:lnTo>
                    <a:pt x="3985" y="468"/>
                  </a:lnTo>
                  <a:cubicBezTo>
                    <a:pt x="3899" y="188"/>
                    <a:pt x="3647" y="1"/>
                    <a:pt x="3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3842250" y="3148525"/>
              <a:ext cx="370950" cy="164825"/>
            </a:xfrm>
            <a:custGeom>
              <a:rect b="b" l="l" r="r" t="t"/>
              <a:pathLst>
                <a:path extrusionOk="0" h="6593" w="14838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702" y="6592"/>
                  </a:lnTo>
                  <a:lnTo>
                    <a:pt x="14838" y="3535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3842250" y="3148525"/>
              <a:ext cx="355925" cy="123475"/>
            </a:xfrm>
            <a:custGeom>
              <a:rect b="b" l="l" r="r" t="t"/>
              <a:pathLst>
                <a:path extrusionOk="0" h="4939" w="14237">
                  <a:moveTo>
                    <a:pt x="14086" y="1"/>
                  </a:moveTo>
                  <a:lnTo>
                    <a:pt x="1" y="3083"/>
                  </a:lnTo>
                  <a:lnTo>
                    <a:pt x="226" y="4136"/>
                  </a:lnTo>
                  <a:lnTo>
                    <a:pt x="2056" y="3685"/>
                  </a:lnTo>
                  <a:lnTo>
                    <a:pt x="2357" y="4938"/>
                  </a:lnTo>
                  <a:lnTo>
                    <a:pt x="3860" y="4738"/>
                  </a:lnTo>
                  <a:lnTo>
                    <a:pt x="3685" y="3284"/>
                  </a:lnTo>
                  <a:lnTo>
                    <a:pt x="5565" y="2833"/>
                  </a:lnTo>
                  <a:lnTo>
                    <a:pt x="5765" y="3585"/>
                  </a:lnTo>
                  <a:lnTo>
                    <a:pt x="7369" y="3259"/>
                  </a:lnTo>
                  <a:lnTo>
                    <a:pt x="7169" y="2482"/>
                  </a:lnTo>
                  <a:lnTo>
                    <a:pt x="8798" y="2181"/>
                  </a:lnTo>
                  <a:lnTo>
                    <a:pt x="9149" y="3384"/>
                  </a:lnTo>
                  <a:lnTo>
                    <a:pt x="10928" y="3008"/>
                  </a:lnTo>
                  <a:lnTo>
                    <a:pt x="10602" y="1655"/>
                  </a:lnTo>
                  <a:lnTo>
                    <a:pt x="11830" y="1329"/>
                  </a:lnTo>
                  <a:lnTo>
                    <a:pt x="11956" y="1905"/>
                  </a:lnTo>
                  <a:lnTo>
                    <a:pt x="13359" y="1580"/>
                  </a:lnTo>
                  <a:lnTo>
                    <a:pt x="13234" y="978"/>
                  </a:lnTo>
                  <a:lnTo>
                    <a:pt x="14236" y="778"/>
                  </a:lnTo>
                  <a:lnTo>
                    <a:pt x="140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3854150" y="3047650"/>
              <a:ext cx="120975" cy="55800"/>
            </a:xfrm>
            <a:custGeom>
              <a:rect b="b" l="l" r="r" t="t"/>
              <a:pathLst>
                <a:path extrusionOk="0" h="2232" w="4839">
                  <a:moveTo>
                    <a:pt x="1780" y="1"/>
                  </a:moveTo>
                  <a:lnTo>
                    <a:pt x="953" y="226"/>
                  </a:lnTo>
                  <a:lnTo>
                    <a:pt x="1129" y="903"/>
                  </a:lnTo>
                  <a:lnTo>
                    <a:pt x="402" y="1078"/>
                  </a:lnTo>
                  <a:lnTo>
                    <a:pt x="552" y="1705"/>
                  </a:lnTo>
                  <a:lnTo>
                    <a:pt x="1" y="1855"/>
                  </a:lnTo>
                  <a:lnTo>
                    <a:pt x="101" y="2231"/>
                  </a:lnTo>
                  <a:lnTo>
                    <a:pt x="4838" y="1053"/>
                  </a:lnTo>
                  <a:lnTo>
                    <a:pt x="4713" y="577"/>
                  </a:lnTo>
                  <a:lnTo>
                    <a:pt x="3911" y="778"/>
                  </a:lnTo>
                  <a:lnTo>
                    <a:pt x="3760" y="126"/>
                  </a:lnTo>
                  <a:lnTo>
                    <a:pt x="2733" y="402"/>
                  </a:lnTo>
                  <a:lnTo>
                    <a:pt x="2633" y="51"/>
                  </a:lnTo>
                  <a:lnTo>
                    <a:pt x="1856" y="251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4030850" y="3072725"/>
              <a:ext cx="120950" cy="55775"/>
            </a:xfrm>
            <a:custGeom>
              <a:rect b="b" l="l" r="r" t="t"/>
              <a:pathLst>
                <a:path extrusionOk="0" h="2231" w="4838">
                  <a:moveTo>
                    <a:pt x="1805" y="0"/>
                  </a:moveTo>
                  <a:lnTo>
                    <a:pt x="953" y="201"/>
                  </a:lnTo>
                  <a:lnTo>
                    <a:pt x="1128" y="877"/>
                  </a:lnTo>
                  <a:lnTo>
                    <a:pt x="427" y="1053"/>
                  </a:lnTo>
                  <a:lnTo>
                    <a:pt x="577" y="1679"/>
                  </a:lnTo>
                  <a:lnTo>
                    <a:pt x="1" y="1830"/>
                  </a:lnTo>
                  <a:lnTo>
                    <a:pt x="101" y="2231"/>
                  </a:lnTo>
                  <a:lnTo>
                    <a:pt x="4838" y="1028"/>
                  </a:lnTo>
                  <a:lnTo>
                    <a:pt x="4712" y="551"/>
                  </a:lnTo>
                  <a:lnTo>
                    <a:pt x="3936" y="752"/>
                  </a:lnTo>
                  <a:lnTo>
                    <a:pt x="3760" y="125"/>
                  </a:lnTo>
                  <a:lnTo>
                    <a:pt x="2732" y="376"/>
                  </a:lnTo>
                  <a:lnTo>
                    <a:pt x="2657" y="50"/>
                  </a:lnTo>
                  <a:lnTo>
                    <a:pt x="185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4048400" y="3000650"/>
              <a:ext cx="29475" cy="28850"/>
            </a:xfrm>
            <a:custGeom>
              <a:rect b="b" l="l" r="r" t="t"/>
              <a:pathLst>
                <a:path extrusionOk="0" h="1154" w="1179">
                  <a:moveTo>
                    <a:pt x="577" y="1"/>
                  </a:moveTo>
                  <a:cubicBezTo>
                    <a:pt x="251" y="1"/>
                    <a:pt x="0" y="251"/>
                    <a:pt x="0" y="577"/>
                  </a:cubicBezTo>
                  <a:cubicBezTo>
                    <a:pt x="0" y="903"/>
                    <a:pt x="251" y="1154"/>
                    <a:pt x="577" y="1154"/>
                  </a:cubicBezTo>
                  <a:cubicBezTo>
                    <a:pt x="903" y="1154"/>
                    <a:pt x="1178" y="903"/>
                    <a:pt x="1178" y="577"/>
                  </a:cubicBezTo>
                  <a:cubicBezTo>
                    <a:pt x="1178" y="251"/>
                    <a:pt x="903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4096025" y="2989375"/>
              <a:ext cx="29475" cy="28850"/>
            </a:xfrm>
            <a:custGeom>
              <a:rect b="b" l="l" r="r" t="t"/>
              <a:pathLst>
                <a:path extrusionOk="0" h="1154" w="1179">
                  <a:moveTo>
                    <a:pt x="602" y="1"/>
                  </a:moveTo>
                  <a:cubicBezTo>
                    <a:pt x="276" y="1"/>
                    <a:pt x="0" y="251"/>
                    <a:pt x="0" y="577"/>
                  </a:cubicBezTo>
                  <a:cubicBezTo>
                    <a:pt x="0" y="903"/>
                    <a:pt x="276" y="1154"/>
                    <a:pt x="602" y="1154"/>
                  </a:cubicBezTo>
                  <a:cubicBezTo>
                    <a:pt x="902" y="1154"/>
                    <a:pt x="1178" y="903"/>
                    <a:pt x="1178" y="577"/>
                  </a:cubicBezTo>
                  <a:cubicBezTo>
                    <a:pt x="1178" y="251"/>
                    <a:pt x="90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52"/>
          <p:cNvSpPr txBox="1"/>
          <p:nvPr/>
        </p:nvSpPr>
        <p:spPr>
          <a:xfrm>
            <a:off x="3967075" y="1633600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Java Script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23" name="Google Shape;1623;p52"/>
          <p:cNvSpPr txBox="1"/>
          <p:nvPr/>
        </p:nvSpPr>
        <p:spPr>
          <a:xfrm>
            <a:off x="6735622" y="1489975"/>
            <a:ext cx="198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JavaScript natively runs in web browsers, so it is a natural fit for web-based games. It is also the language for Phaser.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24" name="Google Shape;1624;p52"/>
          <p:cNvSpPr txBox="1"/>
          <p:nvPr/>
        </p:nvSpPr>
        <p:spPr>
          <a:xfrm>
            <a:off x="6567325" y="2928400"/>
            <a:ext cx="2322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 popular 2D game engine that consists common features, including particle effects, model collision, animation, blend features, etc.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625" name="Google Shape;1625;p52"/>
          <p:cNvSpPr txBox="1"/>
          <p:nvPr/>
        </p:nvSpPr>
        <p:spPr>
          <a:xfrm>
            <a:off x="3967075" y="3067125"/>
            <a:ext cx="1986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Phaser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26" name="Google Shape;1626;p52"/>
          <p:cNvSpPr txBox="1"/>
          <p:nvPr/>
        </p:nvSpPr>
        <p:spPr>
          <a:xfrm>
            <a:off x="713075" y="1017725"/>
            <a:ext cx="25677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Web Based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27" name="Google Shape;1627;p52"/>
          <p:cNvSpPr txBox="1"/>
          <p:nvPr/>
        </p:nvSpPr>
        <p:spPr>
          <a:xfrm>
            <a:off x="713075" y="4230125"/>
            <a:ext cx="25677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2D Game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628" name="Google Shape;1628;p52"/>
          <p:cNvCxnSpPr>
            <a:stCxn id="1626" idx="3"/>
            <a:endCxn id="1622" idx="1"/>
          </p:cNvCxnSpPr>
          <p:nvPr/>
        </p:nvCxnSpPr>
        <p:spPr>
          <a:xfrm>
            <a:off x="3280775" y="1205525"/>
            <a:ext cx="686400" cy="6159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29" name="Google Shape;1629;p52"/>
          <p:cNvCxnSpPr>
            <a:stCxn id="1627" idx="3"/>
            <a:endCxn id="1625" idx="1"/>
          </p:cNvCxnSpPr>
          <p:nvPr/>
        </p:nvCxnSpPr>
        <p:spPr>
          <a:xfrm flipH="1" rot="10800000">
            <a:off x="3280775" y="3254825"/>
            <a:ext cx="686400" cy="11631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30" name="Google Shape;1630;p52"/>
          <p:cNvCxnSpPr>
            <a:stCxn id="1622" idx="3"/>
            <a:endCxn id="1631" idx="1"/>
          </p:cNvCxnSpPr>
          <p:nvPr/>
        </p:nvCxnSpPr>
        <p:spPr>
          <a:xfrm>
            <a:off x="5953075" y="1821400"/>
            <a:ext cx="49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32" name="Google Shape;1632;p52"/>
          <p:cNvCxnSpPr>
            <a:stCxn id="1625" idx="3"/>
            <a:endCxn id="1633" idx="1"/>
          </p:cNvCxnSpPr>
          <p:nvPr/>
        </p:nvCxnSpPr>
        <p:spPr>
          <a:xfrm>
            <a:off x="5953075" y="3254925"/>
            <a:ext cx="49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PHASER</a:t>
            </a:r>
            <a:endParaRPr/>
          </a:p>
        </p:txBody>
      </p:sp>
      <p:sp>
        <p:nvSpPr>
          <p:cNvPr id="1639" name="Google Shape;1639;p53"/>
          <p:cNvSpPr txBox="1"/>
          <p:nvPr/>
        </p:nvSpPr>
        <p:spPr>
          <a:xfrm>
            <a:off x="223975" y="1370850"/>
            <a:ext cx="47358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Particle Effects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Collision Features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Character Animations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Customized Modules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ess Start 2P"/>
              <a:buChar char="●"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Keyboard Controls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640" name="Google Shape;16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75" y="1511225"/>
            <a:ext cx="3932375" cy="25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54"/>
          <p:cNvSpPr txBox="1"/>
          <p:nvPr>
            <p:ph type="title"/>
          </p:nvPr>
        </p:nvSpPr>
        <p:spPr>
          <a:xfrm>
            <a:off x="342100" y="1092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UNKNOWNS</a:t>
            </a:r>
            <a:endParaRPr/>
          </a:p>
        </p:txBody>
      </p:sp>
      <p:grpSp>
        <p:nvGrpSpPr>
          <p:cNvPr id="1646" name="Google Shape;1646;p54"/>
          <p:cNvGrpSpPr/>
          <p:nvPr/>
        </p:nvGrpSpPr>
        <p:grpSpPr>
          <a:xfrm flipH="1" rot="10800000">
            <a:off x="713102" y="1288832"/>
            <a:ext cx="667869" cy="667869"/>
            <a:chOff x="1377750" y="1690325"/>
            <a:chExt cx="771300" cy="771300"/>
          </a:xfrm>
        </p:grpSpPr>
        <p:sp>
          <p:nvSpPr>
            <p:cNvPr id="1647" name="Google Shape;1647;p5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2" name="Google Shape;1652;p54"/>
          <p:cNvSpPr txBox="1"/>
          <p:nvPr/>
        </p:nvSpPr>
        <p:spPr>
          <a:xfrm>
            <a:off x="1843400" y="1475200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Minigames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653" name="Google Shape;1653;p54"/>
          <p:cNvGrpSpPr/>
          <p:nvPr/>
        </p:nvGrpSpPr>
        <p:grpSpPr>
          <a:xfrm flipH="1" rot="10800000">
            <a:off x="713102" y="3631432"/>
            <a:ext cx="667869" cy="667869"/>
            <a:chOff x="1377750" y="1690325"/>
            <a:chExt cx="771300" cy="771300"/>
          </a:xfrm>
        </p:grpSpPr>
        <p:sp>
          <p:nvSpPr>
            <p:cNvPr id="1654" name="Google Shape;1654;p5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9" name="Google Shape;1659;p54"/>
          <p:cNvSpPr txBox="1"/>
          <p:nvPr/>
        </p:nvSpPr>
        <p:spPr>
          <a:xfrm>
            <a:off x="1843400" y="3817800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Limited Knowledge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1660" name="Google Shape;1660;p54"/>
          <p:cNvGrpSpPr/>
          <p:nvPr/>
        </p:nvGrpSpPr>
        <p:grpSpPr>
          <a:xfrm flipH="1" rot="10800000">
            <a:off x="713102" y="2460132"/>
            <a:ext cx="667869" cy="667869"/>
            <a:chOff x="1377750" y="1690325"/>
            <a:chExt cx="771300" cy="771300"/>
          </a:xfrm>
        </p:grpSpPr>
        <p:sp>
          <p:nvSpPr>
            <p:cNvPr id="1661" name="Google Shape;1661;p5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54"/>
          <p:cNvSpPr txBox="1"/>
          <p:nvPr/>
        </p:nvSpPr>
        <p:spPr>
          <a:xfrm>
            <a:off x="1843400" y="2646500"/>
            <a:ext cx="2958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Multiplayer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1667" name="Google Shape;1667;p54"/>
          <p:cNvCxnSpPr/>
          <p:nvPr/>
        </p:nvCxnSpPr>
        <p:spPr>
          <a:xfrm>
            <a:off x="1380977" y="1622775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54"/>
          <p:cNvCxnSpPr/>
          <p:nvPr/>
        </p:nvCxnSpPr>
        <p:spPr>
          <a:xfrm>
            <a:off x="1380977" y="2794056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54"/>
          <p:cNvCxnSpPr/>
          <p:nvPr/>
        </p:nvCxnSpPr>
        <p:spPr>
          <a:xfrm>
            <a:off x="1380977" y="3965375"/>
            <a:ext cx="462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0" name="Google Shape;1670;p54"/>
          <p:cNvSpPr txBox="1"/>
          <p:nvPr/>
        </p:nvSpPr>
        <p:spPr>
          <a:xfrm>
            <a:off x="815888" y="1475200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71" name="Google Shape;1671;p54"/>
          <p:cNvSpPr txBox="1"/>
          <p:nvPr/>
        </p:nvSpPr>
        <p:spPr>
          <a:xfrm>
            <a:off x="815888" y="2646500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72" name="Google Shape;1672;p54"/>
          <p:cNvSpPr txBox="1"/>
          <p:nvPr/>
        </p:nvSpPr>
        <p:spPr>
          <a:xfrm>
            <a:off x="815888" y="3817788"/>
            <a:ext cx="4623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  <a:endParaRPr sz="20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73" name="Google Shape;1673;p54"/>
          <p:cNvSpPr txBox="1"/>
          <p:nvPr/>
        </p:nvSpPr>
        <p:spPr>
          <a:xfrm>
            <a:off x="4899025" y="1378222"/>
            <a:ext cx="379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Incorporating multiple minigames into the overall game may be very challenging</a:t>
            </a:r>
            <a:endParaRPr sz="9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74" name="Google Shape;1674;p54"/>
          <p:cNvSpPr txBox="1"/>
          <p:nvPr/>
        </p:nvSpPr>
        <p:spPr>
          <a:xfrm>
            <a:off x="4899025" y="2535350"/>
            <a:ext cx="406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Creating a smooth multiplayer experience over the web may be difficult to add </a:t>
            </a:r>
            <a:endParaRPr sz="9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675" name="Google Shape;1675;p54"/>
          <p:cNvSpPr txBox="1"/>
          <p:nvPr/>
        </p:nvSpPr>
        <p:spPr>
          <a:xfrm>
            <a:off x="4899025" y="3631413"/>
            <a:ext cx="4049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No significant experience in programming games requires us to know exactly what we are trying to do and learn the best method to achieve it</a:t>
            </a:r>
            <a:endParaRPr sz="9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5"/>
          <p:cNvSpPr txBox="1"/>
          <p:nvPr>
            <p:ph type="title"/>
          </p:nvPr>
        </p:nvSpPr>
        <p:spPr>
          <a:xfrm>
            <a:off x="713100" y="1110275"/>
            <a:ext cx="4022400" cy="26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THANK YOU 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FOR LISTENING!</a:t>
            </a:r>
            <a:endParaRPr sz="2600"/>
          </a:p>
        </p:txBody>
      </p:sp>
      <p:grpSp>
        <p:nvGrpSpPr>
          <p:cNvPr id="1681" name="Google Shape;1681;p55"/>
          <p:cNvGrpSpPr/>
          <p:nvPr/>
        </p:nvGrpSpPr>
        <p:grpSpPr>
          <a:xfrm>
            <a:off x="4943125" y="696434"/>
            <a:ext cx="3593954" cy="3750635"/>
            <a:chOff x="5923576" y="1263454"/>
            <a:chExt cx="2507293" cy="2616601"/>
          </a:xfrm>
        </p:grpSpPr>
        <p:sp>
          <p:nvSpPr>
            <p:cNvPr id="1682" name="Google Shape;1682;p55"/>
            <p:cNvSpPr/>
            <p:nvPr/>
          </p:nvSpPr>
          <p:spPr>
            <a:xfrm>
              <a:off x="5923576" y="1263454"/>
              <a:ext cx="2507293" cy="2616601"/>
            </a:xfrm>
            <a:custGeom>
              <a:rect b="b" l="l" r="r" t="t"/>
              <a:pathLst>
                <a:path extrusionOk="0" h="32460" w="31104">
                  <a:moveTo>
                    <a:pt x="16921" y="0"/>
                  </a:moveTo>
                  <a:cubicBezTo>
                    <a:pt x="15135" y="0"/>
                    <a:pt x="13349" y="333"/>
                    <a:pt x="11679" y="1030"/>
                  </a:cubicBezTo>
                  <a:cubicBezTo>
                    <a:pt x="6767" y="3086"/>
                    <a:pt x="3183" y="8173"/>
                    <a:pt x="3158" y="13512"/>
                  </a:cubicBezTo>
                  <a:lnTo>
                    <a:pt x="3158" y="20003"/>
                  </a:lnTo>
                  <a:lnTo>
                    <a:pt x="652" y="22183"/>
                  </a:lnTo>
                  <a:cubicBezTo>
                    <a:pt x="276" y="22334"/>
                    <a:pt x="25" y="22685"/>
                    <a:pt x="25" y="23086"/>
                  </a:cubicBezTo>
                  <a:lnTo>
                    <a:pt x="25" y="23261"/>
                  </a:lnTo>
                  <a:cubicBezTo>
                    <a:pt x="0" y="23437"/>
                    <a:pt x="50" y="23612"/>
                    <a:pt x="151" y="23737"/>
                  </a:cubicBezTo>
                  <a:lnTo>
                    <a:pt x="1830" y="29276"/>
                  </a:lnTo>
                  <a:cubicBezTo>
                    <a:pt x="1955" y="29677"/>
                    <a:pt x="2331" y="29928"/>
                    <a:pt x="2732" y="29928"/>
                  </a:cubicBezTo>
                  <a:lnTo>
                    <a:pt x="3158" y="29928"/>
                  </a:lnTo>
                  <a:lnTo>
                    <a:pt x="3158" y="31532"/>
                  </a:lnTo>
                  <a:cubicBezTo>
                    <a:pt x="3158" y="32058"/>
                    <a:pt x="3584" y="32459"/>
                    <a:pt x="4110" y="32459"/>
                  </a:cubicBezTo>
                  <a:lnTo>
                    <a:pt x="30101" y="32459"/>
                  </a:lnTo>
                  <a:cubicBezTo>
                    <a:pt x="30627" y="32459"/>
                    <a:pt x="31053" y="32058"/>
                    <a:pt x="31053" y="31532"/>
                  </a:cubicBezTo>
                  <a:lnTo>
                    <a:pt x="31053" y="27848"/>
                  </a:lnTo>
                  <a:cubicBezTo>
                    <a:pt x="31078" y="27747"/>
                    <a:pt x="31103" y="27622"/>
                    <a:pt x="31103" y="27497"/>
                  </a:cubicBezTo>
                  <a:cubicBezTo>
                    <a:pt x="31028" y="21006"/>
                    <a:pt x="30953" y="14514"/>
                    <a:pt x="30878" y="8023"/>
                  </a:cubicBezTo>
                  <a:cubicBezTo>
                    <a:pt x="30878" y="7822"/>
                    <a:pt x="30802" y="7597"/>
                    <a:pt x="30652" y="7421"/>
                  </a:cubicBezTo>
                  <a:lnTo>
                    <a:pt x="29775" y="6369"/>
                  </a:lnTo>
                  <a:cubicBezTo>
                    <a:pt x="29574" y="6143"/>
                    <a:pt x="29324" y="6018"/>
                    <a:pt x="29023" y="6018"/>
                  </a:cubicBezTo>
                  <a:lnTo>
                    <a:pt x="28672" y="6018"/>
                  </a:lnTo>
                  <a:cubicBezTo>
                    <a:pt x="26059" y="2180"/>
                    <a:pt x="21490" y="0"/>
                    <a:pt x="16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2280000" dist="57150">
                <a:schemeClr val="accent5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5"/>
            <p:cNvSpPr/>
            <p:nvPr/>
          </p:nvSpPr>
          <p:spPr>
            <a:xfrm>
              <a:off x="6234654" y="1338421"/>
              <a:ext cx="2105291" cy="2466827"/>
            </a:xfrm>
            <a:custGeom>
              <a:rect b="b" l="l" r="r" t="t"/>
              <a:pathLst>
                <a:path extrusionOk="0" h="30602" w="26117">
                  <a:moveTo>
                    <a:pt x="13008" y="0"/>
                  </a:moveTo>
                  <a:cubicBezTo>
                    <a:pt x="12181" y="0"/>
                    <a:pt x="11354" y="75"/>
                    <a:pt x="10577" y="226"/>
                  </a:cubicBezTo>
                  <a:cubicBezTo>
                    <a:pt x="9700" y="376"/>
                    <a:pt x="8848" y="627"/>
                    <a:pt x="8046" y="953"/>
                  </a:cubicBezTo>
                  <a:cubicBezTo>
                    <a:pt x="7720" y="1078"/>
                    <a:pt x="7419" y="1228"/>
                    <a:pt x="7119" y="1379"/>
                  </a:cubicBezTo>
                  <a:cubicBezTo>
                    <a:pt x="6342" y="1755"/>
                    <a:pt x="5615" y="2206"/>
                    <a:pt x="4938" y="2732"/>
                  </a:cubicBezTo>
                  <a:cubicBezTo>
                    <a:pt x="4337" y="3183"/>
                    <a:pt x="3760" y="3710"/>
                    <a:pt x="3259" y="4261"/>
                  </a:cubicBezTo>
                  <a:cubicBezTo>
                    <a:pt x="2156" y="5464"/>
                    <a:pt x="1304" y="6892"/>
                    <a:pt x="728" y="8446"/>
                  </a:cubicBezTo>
                  <a:cubicBezTo>
                    <a:pt x="527" y="9023"/>
                    <a:pt x="352" y="9599"/>
                    <a:pt x="251" y="10201"/>
                  </a:cubicBezTo>
                  <a:cubicBezTo>
                    <a:pt x="76" y="10978"/>
                    <a:pt x="1" y="11780"/>
                    <a:pt x="1" y="12582"/>
                  </a:cubicBezTo>
                  <a:lnTo>
                    <a:pt x="1" y="30602"/>
                  </a:lnTo>
                  <a:lnTo>
                    <a:pt x="25991" y="30602"/>
                  </a:lnTo>
                  <a:lnTo>
                    <a:pt x="25991" y="19775"/>
                  </a:lnTo>
                  <a:cubicBezTo>
                    <a:pt x="25991" y="18472"/>
                    <a:pt x="26066" y="17143"/>
                    <a:pt x="26091" y="15790"/>
                  </a:cubicBezTo>
                  <a:cubicBezTo>
                    <a:pt x="26116" y="14963"/>
                    <a:pt x="26116" y="14136"/>
                    <a:pt x="26091" y="13309"/>
                  </a:cubicBezTo>
                  <a:cubicBezTo>
                    <a:pt x="26091" y="13083"/>
                    <a:pt x="26066" y="12883"/>
                    <a:pt x="26066" y="12657"/>
                  </a:cubicBezTo>
                  <a:cubicBezTo>
                    <a:pt x="25991" y="11554"/>
                    <a:pt x="25841" y="10451"/>
                    <a:pt x="25540" y="9399"/>
                  </a:cubicBezTo>
                  <a:cubicBezTo>
                    <a:pt x="25014" y="7469"/>
                    <a:pt x="24011" y="5639"/>
                    <a:pt x="22607" y="4136"/>
                  </a:cubicBezTo>
                  <a:cubicBezTo>
                    <a:pt x="22482" y="3985"/>
                    <a:pt x="22332" y="3835"/>
                    <a:pt x="22181" y="3710"/>
                  </a:cubicBezTo>
                  <a:cubicBezTo>
                    <a:pt x="22106" y="3634"/>
                    <a:pt x="22031" y="3559"/>
                    <a:pt x="21956" y="3484"/>
                  </a:cubicBezTo>
                  <a:cubicBezTo>
                    <a:pt x="21805" y="3334"/>
                    <a:pt x="21630" y="3183"/>
                    <a:pt x="21455" y="3058"/>
                  </a:cubicBezTo>
                  <a:cubicBezTo>
                    <a:pt x="21329" y="2933"/>
                    <a:pt x="21179" y="2832"/>
                    <a:pt x="21054" y="2732"/>
                  </a:cubicBezTo>
                  <a:cubicBezTo>
                    <a:pt x="21003" y="2682"/>
                    <a:pt x="20928" y="2632"/>
                    <a:pt x="20878" y="2582"/>
                  </a:cubicBezTo>
                  <a:cubicBezTo>
                    <a:pt x="20427" y="2256"/>
                    <a:pt x="19976" y="1955"/>
                    <a:pt x="19475" y="1679"/>
                  </a:cubicBezTo>
                  <a:cubicBezTo>
                    <a:pt x="17570" y="602"/>
                    <a:pt x="15364" y="0"/>
                    <a:pt x="13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5"/>
            <p:cNvSpPr/>
            <p:nvPr/>
          </p:nvSpPr>
          <p:spPr>
            <a:xfrm>
              <a:off x="6277136" y="2158628"/>
              <a:ext cx="282860" cy="280926"/>
            </a:xfrm>
            <a:custGeom>
              <a:rect b="b" l="l" r="r" t="t"/>
              <a:pathLst>
                <a:path extrusionOk="0" h="3485" w="3509">
                  <a:moveTo>
                    <a:pt x="0" y="1"/>
                  </a:moveTo>
                  <a:lnTo>
                    <a:pt x="0" y="3484"/>
                  </a:lnTo>
                  <a:lnTo>
                    <a:pt x="3509" y="3484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5"/>
            <p:cNvSpPr/>
            <p:nvPr/>
          </p:nvSpPr>
          <p:spPr>
            <a:xfrm>
              <a:off x="7077200" y="3441536"/>
              <a:ext cx="282860" cy="282941"/>
            </a:xfrm>
            <a:custGeom>
              <a:rect b="b" l="l" r="r" t="t"/>
              <a:pathLst>
                <a:path extrusionOk="0" h="3510" w="3509">
                  <a:moveTo>
                    <a:pt x="0" y="1"/>
                  </a:moveTo>
                  <a:lnTo>
                    <a:pt x="0" y="3509"/>
                  </a:lnTo>
                  <a:lnTo>
                    <a:pt x="3509" y="3509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5"/>
            <p:cNvSpPr/>
            <p:nvPr/>
          </p:nvSpPr>
          <p:spPr>
            <a:xfrm>
              <a:off x="7774163" y="1473765"/>
              <a:ext cx="282941" cy="282941"/>
            </a:xfrm>
            <a:custGeom>
              <a:rect b="b" l="l" r="r" t="t"/>
              <a:pathLst>
                <a:path extrusionOk="0" h="3510" w="3510">
                  <a:moveTo>
                    <a:pt x="1" y="0"/>
                  </a:moveTo>
                  <a:lnTo>
                    <a:pt x="1" y="3509"/>
                  </a:lnTo>
                  <a:lnTo>
                    <a:pt x="3509" y="3509"/>
                  </a:lnTo>
                  <a:lnTo>
                    <a:pt x="3509" y="2457"/>
                  </a:lnTo>
                  <a:cubicBezTo>
                    <a:pt x="3384" y="2306"/>
                    <a:pt x="3234" y="2156"/>
                    <a:pt x="3083" y="2031"/>
                  </a:cubicBezTo>
                  <a:cubicBezTo>
                    <a:pt x="3008" y="1955"/>
                    <a:pt x="2933" y="1880"/>
                    <a:pt x="2858" y="1805"/>
                  </a:cubicBezTo>
                  <a:cubicBezTo>
                    <a:pt x="2707" y="1655"/>
                    <a:pt x="2532" y="1504"/>
                    <a:pt x="2357" y="1379"/>
                  </a:cubicBezTo>
                  <a:cubicBezTo>
                    <a:pt x="2231" y="1254"/>
                    <a:pt x="2081" y="1153"/>
                    <a:pt x="1956" y="1053"/>
                  </a:cubicBezTo>
                  <a:cubicBezTo>
                    <a:pt x="1905" y="1003"/>
                    <a:pt x="1830" y="953"/>
                    <a:pt x="1780" y="903"/>
                  </a:cubicBezTo>
                  <a:cubicBezTo>
                    <a:pt x="1329" y="577"/>
                    <a:pt x="878" y="276"/>
                    <a:pt x="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5"/>
            <p:cNvSpPr/>
            <p:nvPr/>
          </p:nvSpPr>
          <p:spPr>
            <a:xfrm>
              <a:off x="6806428" y="1447486"/>
              <a:ext cx="291002" cy="565802"/>
            </a:xfrm>
            <a:custGeom>
              <a:rect b="b" l="l" r="r" t="t"/>
              <a:pathLst>
                <a:path extrusionOk="0" h="7019" w="3610">
                  <a:moveTo>
                    <a:pt x="1" y="1"/>
                  </a:moveTo>
                  <a:lnTo>
                    <a:pt x="1229" y="7018"/>
                  </a:lnTo>
                  <a:lnTo>
                    <a:pt x="3610" y="42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5"/>
            <p:cNvSpPr/>
            <p:nvPr/>
          </p:nvSpPr>
          <p:spPr>
            <a:xfrm>
              <a:off x="7566106" y="3679981"/>
              <a:ext cx="424331" cy="125268"/>
            </a:xfrm>
            <a:custGeom>
              <a:rect b="b" l="l" r="r" t="t"/>
              <a:pathLst>
                <a:path extrusionOk="0" h="1554" w="5264">
                  <a:moveTo>
                    <a:pt x="4436" y="0"/>
                  </a:moveTo>
                  <a:lnTo>
                    <a:pt x="0" y="1554"/>
                  </a:lnTo>
                  <a:lnTo>
                    <a:pt x="5263" y="1554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5"/>
            <p:cNvSpPr/>
            <p:nvPr/>
          </p:nvSpPr>
          <p:spPr>
            <a:xfrm>
              <a:off x="6444807" y="3679497"/>
              <a:ext cx="278911" cy="125752"/>
            </a:xfrm>
            <a:custGeom>
              <a:rect b="b" l="l" r="r" t="t"/>
              <a:pathLst>
                <a:path extrusionOk="0" h="1560" w="3460">
                  <a:moveTo>
                    <a:pt x="1128" y="0"/>
                  </a:moveTo>
                  <a:cubicBezTo>
                    <a:pt x="1086" y="0"/>
                    <a:pt x="1044" y="2"/>
                    <a:pt x="1003" y="6"/>
                  </a:cubicBezTo>
                  <a:cubicBezTo>
                    <a:pt x="928" y="6"/>
                    <a:pt x="878" y="6"/>
                    <a:pt x="827" y="31"/>
                  </a:cubicBezTo>
                  <a:cubicBezTo>
                    <a:pt x="677" y="56"/>
                    <a:pt x="552" y="106"/>
                    <a:pt x="451" y="181"/>
                  </a:cubicBezTo>
                  <a:cubicBezTo>
                    <a:pt x="401" y="232"/>
                    <a:pt x="351" y="257"/>
                    <a:pt x="326" y="307"/>
                  </a:cubicBezTo>
                  <a:cubicBezTo>
                    <a:pt x="25" y="608"/>
                    <a:pt x="0" y="1059"/>
                    <a:pt x="151" y="1560"/>
                  </a:cubicBezTo>
                  <a:lnTo>
                    <a:pt x="3459" y="1560"/>
                  </a:lnTo>
                  <a:cubicBezTo>
                    <a:pt x="3259" y="1284"/>
                    <a:pt x="3008" y="1009"/>
                    <a:pt x="2707" y="733"/>
                  </a:cubicBezTo>
                  <a:cubicBezTo>
                    <a:pt x="2222" y="271"/>
                    <a:pt x="1630" y="0"/>
                    <a:pt x="11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5"/>
            <p:cNvSpPr/>
            <p:nvPr/>
          </p:nvSpPr>
          <p:spPr>
            <a:xfrm>
              <a:off x="6462945" y="3658216"/>
              <a:ext cx="278911" cy="147033"/>
            </a:xfrm>
            <a:custGeom>
              <a:rect b="b" l="l" r="r" t="t"/>
              <a:pathLst>
                <a:path extrusionOk="0" h="1824" w="3460">
                  <a:moveTo>
                    <a:pt x="1101" y="0"/>
                  </a:moveTo>
                  <a:cubicBezTo>
                    <a:pt x="790" y="0"/>
                    <a:pt x="517" y="95"/>
                    <a:pt x="327" y="295"/>
                  </a:cubicBezTo>
                  <a:cubicBezTo>
                    <a:pt x="302" y="345"/>
                    <a:pt x="252" y="395"/>
                    <a:pt x="226" y="445"/>
                  </a:cubicBezTo>
                  <a:cubicBezTo>
                    <a:pt x="1" y="796"/>
                    <a:pt x="51" y="1323"/>
                    <a:pt x="302" y="1824"/>
                  </a:cubicBezTo>
                  <a:lnTo>
                    <a:pt x="3460" y="1824"/>
                  </a:lnTo>
                  <a:cubicBezTo>
                    <a:pt x="3334" y="1448"/>
                    <a:pt x="3084" y="1047"/>
                    <a:pt x="2733" y="721"/>
                  </a:cubicBezTo>
                  <a:cubicBezTo>
                    <a:pt x="2220" y="255"/>
                    <a:pt x="1610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5"/>
            <p:cNvSpPr/>
            <p:nvPr/>
          </p:nvSpPr>
          <p:spPr>
            <a:xfrm>
              <a:off x="6477132" y="3668212"/>
              <a:ext cx="256662" cy="137037"/>
            </a:xfrm>
            <a:custGeom>
              <a:rect b="b" l="l" r="r" t="t"/>
              <a:pathLst>
                <a:path extrusionOk="0" h="1700" w="3184">
                  <a:moveTo>
                    <a:pt x="1009" y="0"/>
                  </a:moveTo>
                  <a:cubicBezTo>
                    <a:pt x="785" y="0"/>
                    <a:pt x="583" y="56"/>
                    <a:pt x="426" y="171"/>
                  </a:cubicBezTo>
                  <a:cubicBezTo>
                    <a:pt x="376" y="196"/>
                    <a:pt x="326" y="246"/>
                    <a:pt x="301" y="271"/>
                  </a:cubicBezTo>
                  <a:cubicBezTo>
                    <a:pt x="0" y="597"/>
                    <a:pt x="0" y="1149"/>
                    <a:pt x="276" y="1700"/>
                  </a:cubicBezTo>
                  <a:lnTo>
                    <a:pt x="351" y="1700"/>
                  </a:lnTo>
                  <a:cubicBezTo>
                    <a:pt x="76" y="1174"/>
                    <a:pt x="50" y="622"/>
                    <a:pt x="351" y="321"/>
                  </a:cubicBezTo>
                  <a:cubicBezTo>
                    <a:pt x="426" y="246"/>
                    <a:pt x="502" y="196"/>
                    <a:pt x="602" y="146"/>
                  </a:cubicBezTo>
                  <a:cubicBezTo>
                    <a:pt x="727" y="96"/>
                    <a:pt x="853" y="71"/>
                    <a:pt x="1003" y="71"/>
                  </a:cubicBezTo>
                  <a:cubicBezTo>
                    <a:pt x="1228" y="71"/>
                    <a:pt x="1479" y="121"/>
                    <a:pt x="1705" y="246"/>
                  </a:cubicBezTo>
                  <a:cubicBezTo>
                    <a:pt x="1955" y="347"/>
                    <a:pt x="2206" y="497"/>
                    <a:pt x="2431" y="722"/>
                  </a:cubicBezTo>
                  <a:cubicBezTo>
                    <a:pt x="2757" y="998"/>
                    <a:pt x="2983" y="1349"/>
                    <a:pt x="3108" y="1700"/>
                  </a:cubicBezTo>
                  <a:lnTo>
                    <a:pt x="3183" y="1700"/>
                  </a:lnTo>
                  <a:cubicBezTo>
                    <a:pt x="3108" y="1524"/>
                    <a:pt x="3033" y="1374"/>
                    <a:pt x="2958" y="1224"/>
                  </a:cubicBezTo>
                  <a:cubicBezTo>
                    <a:pt x="2832" y="1023"/>
                    <a:pt x="2657" y="848"/>
                    <a:pt x="2482" y="672"/>
                  </a:cubicBezTo>
                  <a:cubicBezTo>
                    <a:pt x="2027" y="234"/>
                    <a:pt x="1470" y="0"/>
                    <a:pt x="1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5"/>
            <p:cNvSpPr/>
            <p:nvPr/>
          </p:nvSpPr>
          <p:spPr>
            <a:xfrm>
              <a:off x="5982100" y="1825306"/>
              <a:ext cx="2353812" cy="1775919"/>
            </a:xfrm>
            <a:custGeom>
              <a:rect b="b" l="l" r="r" t="t"/>
              <a:pathLst>
                <a:path extrusionOk="0" h="22031" w="29200">
                  <a:moveTo>
                    <a:pt x="5690" y="0"/>
                  </a:moveTo>
                  <a:lnTo>
                    <a:pt x="4613" y="12181"/>
                  </a:lnTo>
                  <a:lnTo>
                    <a:pt x="1" y="16216"/>
                  </a:lnTo>
                  <a:lnTo>
                    <a:pt x="1780" y="22031"/>
                  </a:lnTo>
                  <a:lnTo>
                    <a:pt x="24913" y="22031"/>
                  </a:lnTo>
                  <a:lnTo>
                    <a:pt x="24964" y="22005"/>
                  </a:lnTo>
                  <a:lnTo>
                    <a:pt x="29199" y="20527"/>
                  </a:lnTo>
                  <a:lnTo>
                    <a:pt x="28949" y="1078"/>
                  </a:lnTo>
                  <a:lnTo>
                    <a:pt x="28071" y="0"/>
                  </a:ln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5"/>
            <p:cNvSpPr/>
            <p:nvPr/>
          </p:nvSpPr>
          <p:spPr>
            <a:xfrm>
              <a:off x="6456899" y="1918249"/>
              <a:ext cx="1664838" cy="796024"/>
            </a:xfrm>
            <a:custGeom>
              <a:rect b="b" l="l" r="r" t="t"/>
              <a:pathLst>
                <a:path extrusionOk="0" h="9875" w="20653">
                  <a:moveTo>
                    <a:pt x="853" y="0"/>
                  </a:moveTo>
                  <a:lnTo>
                    <a:pt x="226" y="7243"/>
                  </a:lnTo>
                  <a:lnTo>
                    <a:pt x="1" y="9825"/>
                  </a:lnTo>
                  <a:lnTo>
                    <a:pt x="20126" y="9875"/>
                  </a:lnTo>
                  <a:lnTo>
                    <a:pt x="20277" y="7294"/>
                  </a:lnTo>
                  <a:lnTo>
                    <a:pt x="206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5"/>
            <p:cNvSpPr/>
            <p:nvPr/>
          </p:nvSpPr>
          <p:spPr>
            <a:xfrm>
              <a:off x="6456899" y="2502107"/>
              <a:ext cx="1634529" cy="212166"/>
            </a:xfrm>
            <a:custGeom>
              <a:rect b="b" l="l" r="r" t="t"/>
              <a:pathLst>
                <a:path extrusionOk="0" h="2632" w="20277">
                  <a:moveTo>
                    <a:pt x="226" y="0"/>
                  </a:moveTo>
                  <a:lnTo>
                    <a:pt x="1" y="2582"/>
                  </a:lnTo>
                  <a:lnTo>
                    <a:pt x="20126" y="2632"/>
                  </a:lnTo>
                  <a:lnTo>
                    <a:pt x="20277" y="51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5"/>
            <p:cNvSpPr/>
            <p:nvPr/>
          </p:nvSpPr>
          <p:spPr>
            <a:xfrm>
              <a:off x="6452868" y="2627375"/>
              <a:ext cx="198059" cy="82867"/>
            </a:xfrm>
            <a:custGeom>
              <a:rect b="b" l="l" r="r" t="t"/>
              <a:pathLst>
                <a:path extrusionOk="0" h="1028" w="2457">
                  <a:moveTo>
                    <a:pt x="1103" y="0"/>
                  </a:moveTo>
                  <a:cubicBezTo>
                    <a:pt x="677" y="0"/>
                    <a:pt x="301" y="176"/>
                    <a:pt x="51" y="476"/>
                  </a:cubicBezTo>
                  <a:lnTo>
                    <a:pt x="1" y="1028"/>
                  </a:lnTo>
                  <a:lnTo>
                    <a:pt x="2457" y="1028"/>
                  </a:lnTo>
                  <a:cubicBezTo>
                    <a:pt x="2281" y="426"/>
                    <a:pt x="1755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5"/>
            <p:cNvSpPr/>
            <p:nvPr/>
          </p:nvSpPr>
          <p:spPr>
            <a:xfrm>
              <a:off x="6650849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03" y="0"/>
                    <a:pt x="176" y="426"/>
                    <a:pt x="1" y="1028"/>
                  </a:cubicBezTo>
                  <a:lnTo>
                    <a:pt x="2708" y="1028"/>
                  </a:lnTo>
                  <a:cubicBezTo>
                    <a:pt x="2682" y="1003"/>
                    <a:pt x="2682" y="953"/>
                    <a:pt x="2657" y="928"/>
                  </a:cubicBezTo>
                  <a:cubicBezTo>
                    <a:pt x="2482" y="401"/>
                    <a:pt x="195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5"/>
            <p:cNvSpPr/>
            <p:nvPr/>
          </p:nvSpPr>
          <p:spPr>
            <a:xfrm>
              <a:off x="6863017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52" y="0"/>
                    <a:pt x="226" y="401"/>
                    <a:pt x="25" y="928"/>
                  </a:cubicBezTo>
                  <a:cubicBezTo>
                    <a:pt x="25" y="953"/>
                    <a:pt x="25" y="1003"/>
                    <a:pt x="0" y="1028"/>
                  </a:cubicBezTo>
                  <a:lnTo>
                    <a:pt x="2707" y="1028"/>
                  </a:lnTo>
                  <a:cubicBezTo>
                    <a:pt x="2532" y="426"/>
                    <a:pt x="200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5"/>
            <p:cNvSpPr/>
            <p:nvPr/>
          </p:nvSpPr>
          <p:spPr>
            <a:xfrm>
              <a:off x="7081231" y="2627375"/>
              <a:ext cx="218211" cy="82867"/>
            </a:xfrm>
            <a:custGeom>
              <a:rect b="b" l="l" r="r" t="t"/>
              <a:pathLst>
                <a:path extrusionOk="0" h="1028" w="2707">
                  <a:moveTo>
                    <a:pt x="1354" y="0"/>
                  </a:moveTo>
                  <a:cubicBezTo>
                    <a:pt x="702" y="0"/>
                    <a:pt x="176" y="426"/>
                    <a:pt x="0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1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5"/>
            <p:cNvSpPr/>
            <p:nvPr/>
          </p:nvSpPr>
          <p:spPr>
            <a:xfrm>
              <a:off x="7293319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53" y="0"/>
                    <a:pt x="226" y="401"/>
                    <a:pt x="51" y="928"/>
                  </a:cubicBezTo>
                  <a:cubicBezTo>
                    <a:pt x="26" y="953"/>
                    <a:pt x="26" y="1003"/>
                    <a:pt x="1" y="1028"/>
                  </a:cubicBezTo>
                  <a:lnTo>
                    <a:pt x="2708" y="1028"/>
                  </a:lnTo>
                  <a:cubicBezTo>
                    <a:pt x="2557" y="426"/>
                    <a:pt x="2006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5"/>
            <p:cNvSpPr/>
            <p:nvPr/>
          </p:nvSpPr>
          <p:spPr>
            <a:xfrm>
              <a:off x="7511533" y="2627375"/>
              <a:ext cx="218292" cy="82867"/>
            </a:xfrm>
            <a:custGeom>
              <a:rect b="b" l="l" r="r" t="t"/>
              <a:pathLst>
                <a:path extrusionOk="0" h="1028" w="2708">
                  <a:moveTo>
                    <a:pt x="1354" y="0"/>
                  </a:moveTo>
                  <a:cubicBezTo>
                    <a:pt x="702" y="0"/>
                    <a:pt x="176" y="426"/>
                    <a:pt x="1" y="1028"/>
                  </a:cubicBezTo>
                  <a:lnTo>
                    <a:pt x="2707" y="1028"/>
                  </a:lnTo>
                  <a:cubicBezTo>
                    <a:pt x="2707" y="1003"/>
                    <a:pt x="2682" y="953"/>
                    <a:pt x="2682" y="928"/>
                  </a:cubicBezTo>
                  <a:cubicBezTo>
                    <a:pt x="2482" y="401"/>
                    <a:pt x="1955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5"/>
            <p:cNvSpPr/>
            <p:nvPr/>
          </p:nvSpPr>
          <p:spPr>
            <a:xfrm>
              <a:off x="7725716" y="2627375"/>
              <a:ext cx="216196" cy="82867"/>
            </a:xfrm>
            <a:custGeom>
              <a:rect b="b" l="l" r="r" t="t"/>
              <a:pathLst>
                <a:path extrusionOk="0" h="1028" w="2682">
                  <a:moveTo>
                    <a:pt x="1329" y="0"/>
                  </a:moveTo>
                  <a:cubicBezTo>
                    <a:pt x="727" y="0"/>
                    <a:pt x="201" y="401"/>
                    <a:pt x="25" y="928"/>
                  </a:cubicBezTo>
                  <a:cubicBezTo>
                    <a:pt x="0" y="953"/>
                    <a:pt x="0" y="1003"/>
                    <a:pt x="0" y="1028"/>
                  </a:cubicBezTo>
                  <a:lnTo>
                    <a:pt x="2682" y="1028"/>
                  </a:lnTo>
                  <a:cubicBezTo>
                    <a:pt x="2532" y="426"/>
                    <a:pt x="1980" y="0"/>
                    <a:pt x="1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5"/>
            <p:cNvSpPr/>
            <p:nvPr/>
          </p:nvSpPr>
          <p:spPr>
            <a:xfrm>
              <a:off x="7941834" y="2627375"/>
              <a:ext cx="145582" cy="82867"/>
            </a:xfrm>
            <a:custGeom>
              <a:rect b="b" l="l" r="r" t="t"/>
              <a:pathLst>
                <a:path extrusionOk="0" h="1028" w="1806">
                  <a:moveTo>
                    <a:pt x="1354" y="0"/>
                  </a:moveTo>
                  <a:cubicBezTo>
                    <a:pt x="728" y="0"/>
                    <a:pt x="176" y="426"/>
                    <a:pt x="1" y="1028"/>
                  </a:cubicBezTo>
                  <a:lnTo>
                    <a:pt x="1805" y="1028"/>
                  </a:lnTo>
                  <a:lnTo>
                    <a:pt x="1730" y="50"/>
                  </a:lnTo>
                  <a:cubicBezTo>
                    <a:pt x="1605" y="25"/>
                    <a:pt x="1480" y="0"/>
                    <a:pt x="1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5"/>
            <p:cNvSpPr/>
            <p:nvPr/>
          </p:nvSpPr>
          <p:spPr>
            <a:xfrm>
              <a:off x="7703467" y="1976852"/>
              <a:ext cx="91009" cy="90928"/>
            </a:xfrm>
            <a:custGeom>
              <a:rect b="b" l="l" r="r" t="t"/>
              <a:pathLst>
                <a:path extrusionOk="0" h="1128" w="1129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8" y="1128"/>
                    <a:pt x="1128" y="877"/>
                    <a:pt x="1128" y="551"/>
                  </a:cubicBezTo>
                  <a:cubicBezTo>
                    <a:pt x="1128" y="251"/>
                    <a:pt x="878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5"/>
            <p:cNvSpPr/>
            <p:nvPr/>
          </p:nvSpPr>
          <p:spPr>
            <a:xfrm>
              <a:off x="7826722" y="1976852"/>
              <a:ext cx="88993" cy="90928"/>
            </a:xfrm>
            <a:custGeom>
              <a:rect b="b" l="l" r="r" t="t"/>
              <a:pathLst>
                <a:path extrusionOk="0" h="1128" w="1104">
                  <a:moveTo>
                    <a:pt x="552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52" y="1128"/>
                  </a:cubicBezTo>
                  <a:cubicBezTo>
                    <a:pt x="852" y="1128"/>
                    <a:pt x="1103" y="877"/>
                    <a:pt x="1103" y="551"/>
                  </a:cubicBezTo>
                  <a:cubicBezTo>
                    <a:pt x="1103" y="251"/>
                    <a:pt x="852" y="0"/>
                    <a:pt x="5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5"/>
            <p:cNvSpPr/>
            <p:nvPr/>
          </p:nvSpPr>
          <p:spPr>
            <a:xfrm>
              <a:off x="7947961" y="1976852"/>
              <a:ext cx="90928" cy="90928"/>
            </a:xfrm>
            <a:custGeom>
              <a:rect b="b" l="l" r="r" t="t"/>
              <a:pathLst>
                <a:path extrusionOk="0" h="1128" w="1128">
                  <a:moveTo>
                    <a:pt x="577" y="0"/>
                  </a:moveTo>
                  <a:cubicBezTo>
                    <a:pt x="251" y="0"/>
                    <a:pt x="0" y="251"/>
                    <a:pt x="0" y="551"/>
                  </a:cubicBezTo>
                  <a:cubicBezTo>
                    <a:pt x="0" y="877"/>
                    <a:pt x="251" y="1128"/>
                    <a:pt x="577" y="1128"/>
                  </a:cubicBezTo>
                  <a:cubicBezTo>
                    <a:pt x="877" y="1128"/>
                    <a:pt x="1128" y="877"/>
                    <a:pt x="1128" y="551"/>
                  </a:cubicBezTo>
                  <a:cubicBezTo>
                    <a:pt x="1128" y="251"/>
                    <a:pt x="877" y="0"/>
                    <a:pt x="5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5"/>
            <p:cNvSpPr/>
            <p:nvPr/>
          </p:nvSpPr>
          <p:spPr>
            <a:xfrm>
              <a:off x="6541782" y="2166689"/>
              <a:ext cx="163719" cy="70856"/>
            </a:xfrm>
            <a:custGeom>
              <a:rect b="b" l="l" r="r" t="t"/>
              <a:pathLst>
                <a:path extrusionOk="0" h="879" w="2031">
                  <a:moveTo>
                    <a:pt x="0" y="1"/>
                  </a:moveTo>
                  <a:lnTo>
                    <a:pt x="0" y="878"/>
                  </a:lnTo>
                  <a:lnTo>
                    <a:pt x="2030" y="878"/>
                  </a:ln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5"/>
            <p:cNvSpPr/>
            <p:nvPr/>
          </p:nvSpPr>
          <p:spPr>
            <a:xfrm>
              <a:off x="6743793" y="2160643"/>
              <a:ext cx="163719" cy="70776"/>
            </a:xfrm>
            <a:custGeom>
              <a:rect b="b" l="l" r="r" t="t"/>
              <a:pathLst>
                <a:path extrusionOk="0" h="878" w="2031">
                  <a:moveTo>
                    <a:pt x="1" y="1"/>
                  </a:moveTo>
                  <a:lnTo>
                    <a:pt x="1" y="878"/>
                  </a:lnTo>
                  <a:lnTo>
                    <a:pt x="2031" y="878"/>
                  </a:lnTo>
                  <a:lnTo>
                    <a:pt x="20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5"/>
            <p:cNvSpPr/>
            <p:nvPr/>
          </p:nvSpPr>
          <p:spPr>
            <a:xfrm>
              <a:off x="7652924" y="2316220"/>
              <a:ext cx="173876" cy="82948"/>
            </a:xfrm>
            <a:custGeom>
              <a:rect b="b" l="l" r="r" t="t"/>
              <a:pathLst>
                <a:path extrusionOk="0" h="1029" w="2157">
                  <a:moveTo>
                    <a:pt x="1" y="1"/>
                  </a:moveTo>
                  <a:lnTo>
                    <a:pt x="1" y="1028"/>
                  </a:lnTo>
                  <a:lnTo>
                    <a:pt x="2156" y="1028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5"/>
            <p:cNvSpPr/>
            <p:nvPr/>
          </p:nvSpPr>
          <p:spPr>
            <a:xfrm>
              <a:off x="7865092" y="2316220"/>
              <a:ext cx="171780" cy="82948"/>
            </a:xfrm>
            <a:custGeom>
              <a:rect b="b" l="l" r="r" t="t"/>
              <a:pathLst>
                <a:path extrusionOk="0" h="1029" w="2131">
                  <a:moveTo>
                    <a:pt x="1" y="1"/>
                  </a:moveTo>
                  <a:lnTo>
                    <a:pt x="1" y="1028"/>
                  </a:lnTo>
                  <a:lnTo>
                    <a:pt x="2131" y="1028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5"/>
            <p:cNvSpPr/>
            <p:nvPr/>
          </p:nvSpPr>
          <p:spPr>
            <a:xfrm>
              <a:off x="6557904" y="1984913"/>
              <a:ext cx="135505" cy="135425"/>
            </a:xfrm>
            <a:custGeom>
              <a:rect b="b" l="l" r="r" t="t"/>
              <a:pathLst>
                <a:path extrusionOk="0" h="1680" w="1681">
                  <a:moveTo>
                    <a:pt x="853" y="0"/>
                  </a:moveTo>
                  <a:cubicBezTo>
                    <a:pt x="377" y="0"/>
                    <a:pt x="1" y="376"/>
                    <a:pt x="1" y="827"/>
                  </a:cubicBezTo>
                  <a:cubicBezTo>
                    <a:pt x="1" y="1304"/>
                    <a:pt x="377" y="1680"/>
                    <a:pt x="853" y="1680"/>
                  </a:cubicBezTo>
                  <a:cubicBezTo>
                    <a:pt x="1304" y="1680"/>
                    <a:pt x="1680" y="1304"/>
                    <a:pt x="1680" y="827"/>
                  </a:cubicBezTo>
                  <a:cubicBezTo>
                    <a:pt x="1680" y="376"/>
                    <a:pt x="1304" y="0"/>
                    <a:pt x="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5"/>
            <p:cNvSpPr/>
            <p:nvPr/>
          </p:nvSpPr>
          <p:spPr>
            <a:xfrm>
              <a:off x="6755966" y="1984913"/>
              <a:ext cx="133410" cy="135425"/>
            </a:xfrm>
            <a:custGeom>
              <a:rect b="b" l="l" r="r" t="t"/>
              <a:pathLst>
                <a:path extrusionOk="0" h="1680" w="1655">
                  <a:moveTo>
                    <a:pt x="827" y="0"/>
                  </a:moveTo>
                  <a:cubicBezTo>
                    <a:pt x="376" y="0"/>
                    <a:pt x="0" y="376"/>
                    <a:pt x="0" y="827"/>
                  </a:cubicBezTo>
                  <a:cubicBezTo>
                    <a:pt x="0" y="1304"/>
                    <a:pt x="376" y="1680"/>
                    <a:pt x="827" y="1680"/>
                  </a:cubicBezTo>
                  <a:cubicBezTo>
                    <a:pt x="1278" y="1680"/>
                    <a:pt x="1654" y="1304"/>
                    <a:pt x="1654" y="827"/>
                  </a:cubicBezTo>
                  <a:cubicBezTo>
                    <a:pt x="1654" y="376"/>
                    <a:pt x="127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5"/>
            <p:cNvSpPr/>
            <p:nvPr/>
          </p:nvSpPr>
          <p:spPr>
            <a:xfrm>
              <a:off x="6062953" y="3132397"/>
              <a:ext cx="196044" cy="468828"/>
            </a:xfrm>
            <a:custGeom>
              <a:rect b="b" l="l" r="r" t="t"/>
              <a:pathLst>
                <a:path extrusionOk="0" h="5816" w="2432">
                  <a:moveTo>
                    <a:pt x="0" y="1"/>
                  </a:moveTo>
                  <a:lnTo>
                    <a:pt x="1730" y="5816"/>
                  </a:lnTo>
                  <a:lnTo>
                    <a:pt x="2432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5"/>
            <p:cNvSpPr/>
            <p:nvPr/>
          </p:nvSpPr>
          <p:spPr>
            <a:xfrm>
              <a:off x="6188222" y="3132397"/>
              <a:ext cx="194028" cy="468828"/>
            </a:xfrm>
            <a:custGeom>
              <a:rect b="b" l="l" r="r" t="t"/>
              <a:pathLst>
                <a:path extrusionOk="0" h="5816" w="2407">
                  <a:moveTo>
                    <a:pt x="0" y="1"/>
                  </a:moveTo>
                  <a:lnTo>
                    <a:pt x="1730" y="5816"/>
                  </a:lnTo>
                  <a:lnTo>
                    <a:pt x="2406" y="5816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5"/>
            <p:cNvSpPr/>
            <p:nvPr/>
          </p:nvSpPr>
          <p:spPr>
            <a:xfrm>
              <a:off x="6327599" y="3132397"/>
              <a:ext cx="194028" cy="468828"/>
            </a:xfrm>
            <a:custGeom>
              <a:rect b="b" l="l" r="r" t="t"/>
              <a:pathLst>
                <a:path extrusionOk="0" h="5816" w="2407">
                  <a:moveTo>
                    <a:pt x="1" y="1"/>
                  </a:moveTo>
                  <a:lnTo>
                    <a:pt x="1705" y="5816"/>
                  </a:lnTo>
                  <a:lnTo>
                    <a:pt x="2407" y="5816"/>
                  </a:lnTo>
                  <a:lnTo>
                    <a:pt x="702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5"/>
            <p:cNvSpPr/>
            <p:nvPr/>
          </p:nvSpPr>
          <p:spPr>
            <a:xfrm>
              <a:off x="7933773" y="1825306"/>
              <a:ext cx="402163" cy="1773904"/>
            </a:xfrm>
            <a:custGeom>
              <a:rect b="b" l="l" r="r" t="t"/>
              <a:pathLst>
                <a:path extrusionOk="0" h="22006" w="4989">
                  <a:moveTo>
                    <a:pt x="3785" y="0"/>
                  </a:moveTo>
                  <a:lnTo>
                    <a:pt x="3610" y="12582"/>
                  </a:lnTo>
                  <a:lnTo>
                    <a:pt x="1" y="16266"/>
                  </a:lnTo>
                  <a:lnTo>
                    <a:pt x="753" y="22005"/>
                  </a:lnTo>
                  <a:lnTo>
                    <a:pt x="4988" y="20527"/>
                  </a:lnTo>
                  <a:lnTo>
                    <a:pt x="4738" y="1078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5"/>
            <p:cNvSpPr/>
            <p:nvPr/>
          </p:nvSpPr>
          <p:spPr>
            <a:xfrm>
              <a:off x="5982100" y="3124336"/>
              <a:ext cx="1980023" cy="24344"/>
            </a:xfrm>
            <a:custGeom>
              <a:rect b="b" l="l" r="r" t="t"/>
              <a:pathLst>
                <a:path extrusionOk="0" h="302" w="24563">
                  <a:moveTo>
                    <a:pt x="1" y="1"/>
                  </a:moveTo>
                  <a:lnTo>
                    <a:pt x="1" y="176"/>
                  </a:lnTo>
                  <a:lnTo>
                    <a:pt x="24563" y="301"/>
                  </a:lnTo>
                  <a:lnTo>
                    <a:pt x="24563" y="126"/>
                  </a:lnTo>
                  <a:lnTo>
                    <a:pt x="4988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5"/>
            <p:cNvSpPr/>
            <p:nvPr/>
          </p:nvSpPr>
          <p:spPr>
            <a:xfrm>
              <a:off x="7616569" y="2889277"/>
              <a:ext cx="183952" cy="72227"/>
            </a:xfrm>
            <a:custGeom>
              <a:rect b="b" l="l" r="r" t="t"/>
              <a:pathLst>
                <a:path extrusionOk="0" h="896" w="2282">
                  <a:moveTo>
                    <a:pt x="1316" y="1"/>
                  </a:moveTo>
                  <a:cubicBezTo>
                    <a:pt x="1247" y="1"/>
                    <a:pt x="1176" y="4"/>
                    <a:pt x="1104" y="9"/>
                  </a:cubicBezTo>
                  <a:cubicBezTo>
                    <a:pt x="477" y="35"/>
                    <a:pt x="1" y="260"/>
                    <a:pt x="1" y="511"/>
                  </a:cubicBezTo>
                  <a:cubicBezTo>
                    <a:pt x="23" y="732"/>
                    <a:pt x="418" y="895"/>
                    <a:pt x="942" y="895"/>
                  </a:cubicBezTo>
                  <a:cubicBezTo>
                    <a:pt x="1011" y="895"/>
                    <a:pt x="1081" y="892"/>
                    <a:pt x="1154" y="887"/>
                  </a:cubicBezTo>
                  <a:cubicBezTo>
                    <a:pt x="1780" y="862"/>
                    <a:pt x="2281" y="636"/>
                    <a:pt x="2281" y="385"/>
                  </a:cubicBezTo>
                  <a:cubicBezTo>
                    <a:pt x="2259" y="164"/>
                    <a:pt x="1845" y="1"/>
                    <a:pt x="1316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5"/>
            <p:cNvSpPr/>
            <p:nvPr/>
          </p:nvSpPr>
          <p:spPr>
            <a:xfrm>
              <a:off x="7644863" y="3008983"/>
              <a:ext cx="185967" cy="73194"/>
            </a:xfrm>
            <a:custGeom>
              <a:rect b="b" l="l" r="r" t="t"/>
              <a:pathLst>
                <a:path extrusionOk="0" h="908" w="2307">
                  <a:moveTo>
                    <a:pt x="1248" y="1"/>
                  </a:moveTo>
                  <a:cubicBezTo>
                    <a:pt x="1208" y="1"/>
                    <a:pt x="1169" y="2"/>
                    <a:pt x="1128" y="3"/>
                  </a:cubicBezTo>
                  <a:cubicBezTo>
                    <a:pt x="502" y="28"/>
                    <a:pt x="1" y="254"/>
                    <a:pt x="26" y="504"/>
                  </a:cubicBezTo>
                  <a:cubicBezTo>
                    <a:pt x="26" y="739"/>
                    <a:pt x="487" y="908"/>
                    <a:pt x="1060" y="908"/>
                  </a:cubicBezTo>
                  <a:cubicBezTo>
                    <a:pt x="1099" y="908"/>
                    <a:pt x="1139" y="907"/>
                    <a:pt x="1179" y="905"/>
                  </a:cubicBezTo>
                  <a:cubicBezTo>
                    <a:pt x="1805" y="855"/>
                    <a:pt x="2306" y="630"/>
                    <a:pt x="2281" y="379"/>
                  </a:cubicBezTo>
                  <a:cubicBezTo>
                    <a:pt x="2281" y="168"/>
                    <a:pt x="1820" y="1"/>
                    <a:pt x="124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5"/>
            <p:cNvSpPr/>
            <p:nvPr/>
          </p:nvSpPr>
          <p:spPr>
            <a:xfrm>
              <a:off x="7359984" y="2968597"/>
              <a:ext cx="183952" cy="73194"/>
            </a:xfrm>
            <a:custGeom>
              <a:rect b="b" l="l" r="r" t="t"/>
              <a:pathLst>
                <a:path extrusionOk="0" h="908" w="2282">
                  <a:moveTo>
                    <a:pt x="1247" y="1"/>
                  </a:moveTo>
                  <a:cubicBezTo>
                    <a:pt x="1208" y="1"/>
                    <a:pt x="1169" y="1"/>
                    <a:pt x="1129" y="3"/>
                  </a:cubicBezTo>
                  <a:cubicBezTo>
                    <a:pt x="502" y="28"/>
                    <a:pt x="1" y="254"/>
                    <a:pt x="1" y="504"/>
                  </a:cubicBezTo>
                  <a:cubicBezTo>
                    <a:pt x="24" y="739"/>
                    <a:pt x="487" y="908"/>
                    <a:pt x="1040" y="908"/>
                  </a:cubicBezTo>
                  <a:cubicBezTo>
                    <a:pt x="1077" y="908"/>
                    <a:pt x="1115" y="907"/>
                    <a:pt x="1154" y="905"/>
                  </a:cubicBezTo>
                  <a:cubicBezTo>
                    <a:pt x="1780" y="855"/>
                    <a:pt x="2282" y="629"/>
                    <a:pt x="2282" y="379"/>
                  </a:cubicBezTo>
                  <a:cubicBezTo>
                    <a:pt x="2258" y="168"/>
                    <a:pt x="1817" y="1"/>
                    <a:pt x="1247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5"/>
            <p:cNvSpPr/>
            <p:nvPr/>
          </p:nvSpPr>
          <p:spPr>
            <a:xfrm>
              <a:off x="6353878" y="2797059"/>
              <a:ext cx="1901187" cy="42481"/>
            </a:xfrm>
            <a:custGeom>
              <a:rect b="b" l="l" r="r" t="t"/>
              <a:pathLst>
                <a:path extrusionOk="0" h="527" w="23585">
                  <a:moveTo>
                    <a:pt x="1" y="1"/>
                  </a:moveTo>
                  <a:lnTo>
                    <a:pt x="1" y="176"/>
                  </a:lnTo>
                  <a:lnTo>
                    <a:pt x="23585" y="527"/>
                  </a:lnTo>
                  <a:lnTo>
                    <a:pt x="23585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5"/>
            <p:cNvSpPr/>
            <p:nvPr/>
          </p:nvSpPr>
          <p:spPr>
            <a:xfrm>
              <a:off x="7616569" y="2875654"/>
              <a:ext cx="183952" cy="73194"/>
            </a:xfrm>
            <a:custGeom>
              <a:rect b="b" l="l" r="r" t="t"/>
              <a:pathLst>
                <a:path extrusionOk="0" h="908" w="2282">
                  <a:moveTo>
                    <a:pt x="1222" y="1"/>
                  </a:moveTo>
                  <a:cubicBezTo>
                    <a:pt x="1183" y="1"/>
                    <a:pt x="1144" y="1"/>
                    <a:pt x="1104" y="3"/>
                  </a:cubicBezTo>
                  <a:cubicBezTo>
                    <a:pt x="477" y="53"/>
                    <a:pt x="1" y="279"/>
                    <a:pt x="1" y="529"/>
                  </a:cubicBezTo>
                  <a:cubicBezTo>
                    <a:pt x="24" y="740"/>
                    <a:pt x="465" y="908"/>
                    <a:pt x="1035" y="908"/>
                  </a:cubicBezTo>
                  <a:cubicBezTo>
                    <a:pt x="1074" y="908"/>
                    <a:pt x="1114" y="907"/>
                    <a:pt x="1154" y="905"/>
                  </a:cubicBezTo>
                  <a:cubicBezTo>
                    <a:pt x="1780" y="880"/>
                    <a:pt x="2281" y="655"/>
                    <a:pt x="2281" y="404"/>
                  </a:cubicBezTo>
                  <a:cubicBezTo>
                    <a:pt x="2258" y="169"/>
                    <a:pt x="1795" y="1"/>
                    <a:pt x="1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5"/>
            <p:cNvSpPr/>
            <p:nvPr/>
          </p:nvSpPr>
          <p:spPr>
            <a:xfrm>
              <a:off x="7644863" y="2996408"/>
              <a:ext cx="185967" cy="72146"/>
            </a:xfrm>
            <a:custGeom>
              <a:rect b="b" l="l" r="r" t="t"/>
              <a:pathLst>
                <a:path extrusionOk="0" h="895" w="2307">
                  <a:moveTo>
                    <a:pt x="1341" y="0"/>
                  </a:moveTo>
                  <a:cubicBezTo>
                    <a:pt x="1272" y="0"/>
                    <a:pt x="1201" y="3"/>
                    <a:pt x="1128" y="9"/>
                  </a:cubicBezTo>
                  <a:cubicBezTo>
                    <a:pt x="502" y="34"/>
                    <a:pt x="1" y="259"/>
                    <a:pt x="26" y="510"/>
                  </a:cubicBezTo>
                  <a:cubicBezTo>
                    <a:pt x="26" y="732"/>
                    <a:pt x="437" y="895"/>
                    <a:pt x="966" y="895"/>
                  </a:cubicBezTo>
                  <a:cubicBezTo>
                    <a:pt x="1035" y="895"/>
                    <a:pt x="1106" y="892"/>
                    <a:pt x="1179" y="886"/>
                  </a:cubicBezTo>
                  <a:cubicBezTo>
                    <a:pt x="1805" y="861"/>
                    <a:pt x="2306" y="635"/>
                    <a:pt x="2281" y="385"/>
                  </a:cubicBezTo>
                  <a:cubicBezTo>
                    <a:pt x="2281" y="163"/>
                    <a:pt x="1870" y="0"/>
                    <a:pt x="1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5"/>
            <p:cNvSpPr/>
            <p:nvPr/>
          </p:nvSpPr>
          <p:spPr>
            <a:xfrm>
              <a:off x="7359984" y="2955942"/>
              <a:ext cx="183952" cy="72227"/>
            </a:xfrm>
            <a:custGeom>
              <a:rect b="b" l="l" r="r" t="t"/>
              <a:pathLst>
                <a:path extrusionOk="0" h="896" w="2282">
                  <a:moveTo>
                    <a:pt x="1340" y="1"/>
                  </a:moveTo>
                  <a:cubicBezTo>
                    <a:pt x="1272" y="1"/>
                    <a:pt x="1201" y="4"/>
                    <a:pt x="1129" y="10"/>
                  </a:cubicBezTo>
                  <a:cubicBezTo>
                    <a:pt x="502" y="35"/>
                    <a:pt x="1" y="260"/>
                    <a:pt x="1" y="511"/>
                  </a:cubicBezTo>
                  <a:cubicBezTo>
                    <a:pt x="23" y="732"/>
                    <a:pt x="437" y="895"/>
                    <a:pt x="949" y="895"/>
                  </a:cubicBezTo>
                  <a:cubicBezTo>
                    <a:pt x="1016" y="895"/>
                    <a:pt x="1084" y="893"/>
                    <a:pt x="1154" y="887"/>
                  </a:cubicBezTo>
                  <a:cubicBezTo>
                    <a:pt x="1780" y="862"/>
                    <a:pt x="2282" y="636"/>
                    <a:pt x="2282" y="385"/>
                  </a:cubicBezTo>
                  <a:cubicBezTo>
                    <a:pt x="2259" y="164"/>
                    <a:pt x="1865" y="1"/>
                    <a:pt x="1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5"/>
            <p:cNvSpPr/>
            <p:nvPr/>
          </p:nvSpPr>
          <p:spPr>
            <a:xfrm>
              <a:off x="6772088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76" y="1119"/>
                  </a:cubicBezTo>
                  <a:cubicBezTo>
                    <a:pt x="95" y="1138"/>
                    <a:pt x="123" y="1147"/>
                    <a:pt x="160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5"/>
            <p:cNvSpPr/>
            <p:nvPr/>
          </p:nvSpPr>
          <p:spPr>
            <a:xfrm>
              <a:off x="6877124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8" y="0"/>
                  </a:moveTo>
                  <a:cubicBezTo>
                    <a:pt x="1187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5" y="142"/>
                    <a:pt x="1429" y="41"/>
                  </a:cubicBezTo>
                  <a:cubicBezTo>
                    <a:pt x="1413" y="13"/>
                    <a:pt x="1381" y="0"/>
                    <a:pt x="1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5"/>
            <p:cNvSpPr/>
            <p:nvPr/>
          </p:nvSpPr>
          <p:spPr>
            <a:xfrm>
              <a:off x="7000378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37" y="0"/>
                  </a:moveTo>
                  <a:cubicBezTo>
                    <a:pt x="1186" y="0"/>
                    <a:pt x="894" y="159"/>
                    <a:pt x="602" y="392"/>
                  </a:cubicBezTo>
                  <a:cubicBezTo>
                    <a:pt x="251" y="693"/>
                    <a:pt x="1" y="994"/>
                    <a:pt x="101" y="1119"/>
                  </a:cubicBezTo>
                  <a:cubicBezTo>
                    <a:pt x="115" y="1138"/>
                    <a:pt x="140" y="1147"/>
                    <a:pt x="173" y="1147"/>
                  </a:cubicBezTo>
                  <a:cubicBezTo>
                    <a:pt x="312" y="1147"/>
                    <a:pt x="599" y="986"/>
                    <a:pt x="903" y="743"/>
                  </a:cubicBezTo>
                  <a:cubicBezTo>
                    <a:pt x="1279" y="467"/>
                    <a:pt x="1504" y="142"/>
                    <a:pt x="1429" y="41"/>
                  </a:cubicBezTo>
                  <a:cubicBezTo>
                    <a:pt x="1412" y="13"/>
                    <a:pt x="1381" y="0"/>
                    <a:pt x="1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5"/>
            <p:cNvSpPr/>
            <p:nvPr/>
          </p:nvSpPr>
          <p:spPr>
            <a:xfrm>
              <a:off x="7091307" y="2949331"/>
              <a:ext cx="121318" cy="92540"/>
            </a:xfrm>
            <a:custGeom>
              <a:rect b="b" l="l" r="r" t="t"/>
              <a:pathLst>
                <a:path extrusionOk="0" h="1148" w="1505">
                  <a:moveTo>
                    <a:pt x="1315" y="0"/>
                  </a:moveTo>
                  <a:cubicBezTo>
                    <a:pt x="1171" y="0"/>
                    <a:pt x="894" y="159"/>
                    <a:pt x="602" y="392"/>
                  </a:cubicBezTo>
                  <a:cubicBezTo>
                    <a:pt x="226" y="693"/>
                    <a:pt x="0" y="994"/>
                    <a:pt x="76" y="1119"/>
                  </a:cubicBezTo>
                  <a:cubicBezTo>
                    <a:pt x="90" y="1138"/>
                    <a:pt x="116" y="1147"/>
                    <a:pt x="150" y="1147"/>
                  </a:cubicBezTo>
                  <a:cubicBezTo>
                    <a:pt x="295" y="1147"/>
                    <a:pt x="599" y="986"/>
                    <a:pt x="903" y="743"/>
                  </a:cubicBezTo>
                  <a:cubicBezTo>
                    <a:pt x="1254" y="467"/>
                    <a:pt x="1504" y="142"/>
                    <a:pt x="1404" y="41"/>
                  </a:cubicBezTo>
                  <a:cubicBezTo>
                    <a:pt x="1387" y="13"/>
                    <a:pt x="1357" y="0"/>
                    <a:pt x="1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5"/>
            <p:cNvSpPr/>
            <p:nvPr/>
          </p:nvSpPr>
          <p:spPr>
            <a:xfrm>
              <a:off x="6343801" y="2902094"/>
              <a:ext cx="293017" cy="103181"/>
            </a:xfrm>
            <a:custGeom>
              <a:rect b="b" l="l" r="r" t="t"/>
              <a:pathLst>
                <a:path extrusionOk="0" h="1280" w="3635">
                  <a:moveTo>
                    <a:pt x="1930" y="1"/>
                  </a:moveTo>
                  <a:lnTo>
                    <a:pt x="50" y="853"/>
                  </a:lnTo>
                  <a:cubicBezTo>
                    <a:pt x="0" y="878"/>
                    <a:pt x="0" y="953"/>
                    <a:pt x="50" y="978"/>
                  </a:cubicBezTo>
                  <a:cubicBezTo>
                    <a:pt x="726" y="1204"/>
                    <a:pt x="1348" y="1280"/>
                    <a:pt x="1881" y="1280"/>
                  </a:cubicBezTo>
                  <a:cubicBezTo>
                    <a:pt x="2712" y="1280"/>
                    <a:pt x="3325" y="1095"/>
                    <a:pt x="3584" y="1003"/>
                  </a:cubicBezTo>
                  <a:cubicBezTo>
                    <a:pt x="3634" y="978"/>
                    <a:pt x="3634" y="903"/>
                    <a:pt x="3584" y="878"/>
                  </a:cubicBezTo>
                  <a:lnTo>
                    <a:pt x="19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5"/>
            <p:cNvSpPr/>
            <p:nvPr/>
          </p:nvSpPr>
          <p:spPr>
            <a:xfrm>
              <a:off x="6489224" y="2661715"/>
              <a:ext cx="12253" cy="288987"/>
            </a:xfrm>
            <a:custGeom>
              <a:rect b="b" l="l" r="r" t="t"/>
              <a:pathLst>
                <a:path extrusionOk="0" h="3585" w="152">
                  <a:moveTo>
                    <a:pt x="76" y="0"/>
                  </a:moveTo>
                  <a:cubicBezTo>
                    <a:pt x="26" y="0"/>
                    <a:pt x="1" y="25"/>
                    <a:pt x="1" y="76"/>
                  </a:cubicBezTo>
                  <a:lnTo>
                    <a:pt x="1" y="3509"/>
                  </a:lnTo>
                  <a:cubicBezTo>
                    <a:pt x="1" y="3559"/>
                    <a:pt x="26" y="3584"/>
                    <a:pt x="76" y="3584"/>
                  </a:cubicBezTo>
                  <a:cubicBezTo>
                    <a:pt x="126" y="3584"/>
                    <a:pt x="151" y="3559"/>
                    <a:pt x="151" y="3509"/>
                  </a:cubicBezTo>
                  <a:lnTo>
                    <a:pt x="151" y="76"/>
                  </a:lnTo>
                  <a:cubicBezTo>
                    <a:pt x="151" y="25"/>
                    <a:pt x="126" y="0"/>
                    <a:pt x="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5"/>
            <p:cNvSpPr/>
            <p:nvPr/>
          </p:nvSpPr>
          <p:spPr>
            <a:xfrm>
              <a:off x="6420543" y="2593035"/>
              <a:ext cx="157673" cy="159688"/>
            </a:xfrm>
            <a:custGeom>
              <a:rect b="b" l="l" r="r" t="t"/>
              <a:pathLst>
                <a:path extrusionOk="0" h="1981" w="1956">
                  <a:moveTo>
                    <a:pt x="978" y="0"/>
                  </a:moveTo>
                  <a:cubicBezTo>
                    <a:pt x="427" y="0"/>
                    <a:pt x="1" y="451"/>
                    <a:pt x="1" y="1003"/>
                  </a:cubicBezTo>
                  <a:cubicBezTo>
                    <a:pt x="1" y="1554"/>
                    <a:pt x="427" y="1980"/>
                    <a:pt x="978" y="1980"/>
                  </a:cubicBezTo>
                  <a:cubicBezTo>
                    <a:pt x="1529" y="1980"/>
                    <a:pt x="1956" y="1554"/>
                    <a:pt x="1956" y="1003"/>
                  </a:cubicBezTo>
                  <a:cubicBezTo>
                    <a:pt x="1956" y="451"/>
                    <a:pt x="1529" y="0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5"/>
            <p:cNvSpPr/>
            <p:nvPr/>
          </p:nvSpPr>
          <p:spPr>
            <a:xfrm>
              <a:off x="7390294" y="3289989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5"/>
            <p:cNvSpPr/>
            <p:nvPr/>
          </p:nvSpPr>
          <p:spPr>
            <a:xfrm>
              <a:off x="7390294" y="3352623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26"/>
                    <a:pt x="1" y="76"/>
                  </a:cubicBezTo>
                  <a:cubicBezTo>
                    <a:pt x="1" y="126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26"/>
                    <a:pt x="4713" y="76"/>
                  </a:cubicBezTo>
                  <a:cubicBezTo>
                    <a:pt x="4713" y="26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5"/>
            <p:cNvSpPr/>
            <p:nvPr/>
          </p:nvSpPr>
          <p:spPr>
            <a:xfrm>
              <a:off x="7390294" y="3413242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5"/>
            <p:cNvSpPr/>
            <p:nvPr/>
          </p:nvSpPr>
          <p:spPr>
            <a:xfrm>
              <a:off x="7390294" y="3475876"/>
              <a:ext cx="379915" cy="14268"/>
            </a:xfrm>
            <a:custGeom>
              <a:rect b="b" l="l" r="r" t="t"/>
              <a:pathLst>
                <a:path extrusionOk="0" h="177" w="4713">
                  <a:moveTo>
                    <a:pt x="101" y="1"/>
                  </a:moveTo>
                  <a:cubicBezTo>
                    <a:pt x="51" y="1"/>
                    <a:pt x="1" y="51"/>
                    <a:pt x="1" y="101"/>
                  </a:cubicBezTo>
                  <a:cubicBezTo>
                    <a:pt x="1" y="151"/>
                    <a:pt x="51" y="176"/>
                    <a:pt x="101" y="176"/>
                  </a:cubicBezTo>
                  <a:lnTo>
                    <a:pt x="4637" y="176"/>
                  </a:lnTo>
                  <a:cubicBezTo>
                    <a:pt x="4687" y="176"/>
                    <a:pt x="4713" y="151"/>
                    <a:pt x="4713" y="101"/>
                  </a:cubicBezTo>
                  <a:cubicBezTo>
                    <a:pt x="4713" y="51"/>
                    <a:pt x="4687" y="1"/>
                    <a:pt x="4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5"/>
            <p:cNvSpPr/>
            <p:nvPr/>
          </p:nvSpPr>
          <p:spPr>
            <a:xfrm>
              <a:off x="7103399" y="1424593"/>
              <a:ext cx="337514" cy="226030"/>
            </a:xfrm>
            <a:custGeom>
              <a:rect b="b" l="l" r="r" t="t"/>
              <a:pathLst>
                <a:path extrusionOk="0" h="2804" w="4187">
                  <a:moveTo>
                    <a:pt x="2939" y="1"/>
                  </a:moveTo>
                  <a:cubicBezTo>
                    <a:pt x="2613" y="1"/>
                    <a:pt x="2248" y="59"/>
                    <a:pt x="1881" y="134"/>
                  </a:cubicBezTo>
                  <a:cubicBezTo>
                    <a:pt x="778" y="360"/>
                    <a:pt x="1" y="1137"/>
                    <a:pt x="151" y="1839"/>
                  </a:cubicBezTo>
                  <a:cubicBezTo>
                    <a:pt x="273" y="2428"/>
                    <a:pt x="956" y="2804"/>
                    <a:pt x="1799" y="2804"/>
                  </a:cubicBezTo>
                  <a:cubicBezTo>
                    <a:pt x="1995" y="2804"/>
                    <a:pt x="2199" y="2783"/>
                    <a:pt x="2407" y="2741"/>
                  </a:cubicBezTo>
                  <a:cubicBezTo>
                    <a:pt x="3510" y="2515"/>
                    <a:pt x="4186" y="1763"/>
                    <a:pt x="4136" y="1037"/>
                  </a:cubicBezTo>
                  <a:cubicBezTo>
                    <a:pt x="4086" y="234"/>
                    <a:pt x="3590" y="1"/>
                    <a:pt x="2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5"/>
            <p:cNvSpPr/>
            <p:nvPr/>
          </p:nvSpPr>
          <p:spPr>
            <a:xfrm>
              <a:off x="7097353" y="1402022"/>
              <a:ext cx="345575" cy="220307"/>
            </a:xfrm>
            <a:custGeom>
              <a:rect b="b" l="l" r="r" t="t"/>
              <a:pathLst>
                <a:path extrusionOk="0" h="2733" w="4287">
                  <a:moveTo>
                    <a:pt x="2488" y="1"/>
                  </a:moveTo>
                  <a:cubicBezTo>
                    <a:pt x="2293" y="1"/>
                    <a:pt x="2088" y="21"/>
                    <a:pt x="1880" y="63"/>
                  </a:cubicBezTo>
                  <a:cubicBezTo>
                    <a:pt x="778" y="289"/>
                    <a:pt x="1" y="1066"/>
                    <a:pt x="151" y="1768"/>
                  </a:cubicBezTo>
                  <a:cubicBezTo>
                    <a:pt x="273" y="2357"/>
                    <a:pt x="956" y="2733"/>
                    <a:pt x="1799" y="2733"/>
                  </a:cubicBezTo>
                  <a:cubicBezTo>
                    <a:pt x="1994" y="2733"/>
                    <a:pt x="2199" y="2712"/>
                    <a:pt x="2407" y="2670"/>
                  </a:cubicBezTo>
                  <a:cubicBezTo>
                    <a:pt x="3509" y="2444"/>
                    <a:pt x="4286" y="1667"/>
                    <a:pt x="4136" y="966"/>
                  </a:cubicBezTo>
                  <a:cubicBezTo>
                    <a:pt x="4014" y="376"/>
                    <a:pt x="3331" y="1"/>
                    <a:pt x="24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5"/>
            <p:cNvSpPr/>
            <p:nvPr/>
          </p:nvSpPr>
          <p:spPr>
            <a:xfrm>
              <a:off x="7111541" y="1410325"/>
              <a:ext cx="311155" cy="198865"/>
            </a:xfrm>
            <a:custGeom>
              <a:rect b="b" l="l" r="r" t="t"/>
              <a:pathLst>
                <a:path extrusionOk="0" h="2467" w="3860">
                  <a:moveTo>
                    <a:pt x="2306" y="61"/>
                  </a:moveTo>
                  <a:cubicBezTo>
                    <a:pt x="2582" y="61"/>
                    <a:pt x="2832" y="111"/>
                    <a:pt x="3058" y="186"/>
                  </a:cubicBezTo>
                  <a:cubicBezTo>
                    <a:pt x="3434" y="336"/>
                    <a:pt x="3684" y="587"/>
                    <a:pt x="3734" y="863"/>
                  </a:cubicBezTo>
                  <a:cubicBezTo>
                    <a:pt x="3785" y="1163"/>
                    <a:pt x="3659" y="1489"/>
                    <a:pt x="3384" y="1765"/>
                  </a:cubicBezTo>
                  <a:cubicBezTo>
                    <a:pt x="3083" y="2041"/>
                    <a:pt x="2657" y="2241"/>
                    <a:pt x="2181" y="2341"/>
                  </a:cubicBezTo>
                  <a:cubicBezTo>
                    <a:pt x="1990" y="2381"/>
                    <a:pt x="1804" y="2401"/>
                    <a:pt x="1624" y="2401"/>
                  </a:cubicBezTo>
                  <a:cubicBezTo>
                    <a:pt x="1355" y="2401"/>
                    <a:pt x="1103" y="2356"/>
                    <a:pt x="877" y="2266"/>
                  </a:cubicBezTo>
                  <a:cubicBezTo>
                    <a:pt x="501" y="2141"/>
                    <a:pt x="251" y="1890"/>
                    <a:pt x="201" y="1589"/>
                  </a:cubicBezTo>
                  <a:cubicBezTo>
                    <a:pt x="75" y="988"/>
                    <a:pt x="752" y="311"/>
                    <a:pt x="1729" y="136"/>
                  </a:cubicBezTo>
                  <a:cubicBezTo>
                    <a:pt x="1930" y="86"/>
                    <a:pt x="2105" y="61"/>
                    <a:pt x="2306" y="61"/>
                  </a:cubicBezTo>
                  <a:close/>
                  <a:moveTo>
                    <a:pt x="2303" y="0"/>
                  </a:moveTo>
                  <a:cubicBezTo>
                    <a:pt x="2114" y="0"/>
                    <a:pt x="1920" y="21"/>
                    <a:pt x="1729" y="61"/>
                  </a:cubicBezTo>
                  <a:cubicBezTo>
                    <a:pt x="702" y="261"/>
                    <a:pt x="0" y="963"/>
                    <a:pt x="125" y="1615"/>
                  </a:cubicBezTo>
                  <a:cubicBezTo>
                    <a:pt x="201" y="1915"/>
                    <a:pt x="451" y="2191"/>
                    <a:pt x="852" y="2341"/>
                  </a:cubicBezTo>
                  <a:cubicBezTo>
                    <a:pt x="1078" y="2417"/>
                    <a:pt x="1353" y="2467"/>
                    <a:pt x="1629" y="2467"/>
                  </a:cubicBezTo>
                  <a:cubicBezTo>
                    <a:pt x="1830" y="2467"/>
                    <a:pt x="2005" y="2442"/>
                    <a:pt x="2206" y="2417"/>
                  </a:cubicBezTo>
                  <a:cubicBezTo>
                    <a:pt x="2682" y="2316"/>
                    <a:pt x="3133" y="2091"/>
                    <a:pt x="3434" y="1815"/>
                  </a:cubicBezTo>
                  <a:cubicBezTo>
                    <a:pt x="3734" y="1514"/>
                    <a:pt x="3860" y="1188"/>
                    <a:pt x="3810" y="863"/>
                  </a:cubicBezTo>
                  <a:cubicBezTo>
                    <a:pt x="3734" y="537"/>
                    <a:pt x="3484" y="286"/>
                    <a:pt x="3083" y="136"/>
                  </a:cubicBezTo>
                  <a:cubicBezTo>
                    <a:pt x="2857" y="46"/>
                    <a:pt x="2587" y="0"/>
                    <a:pt x="23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5"/>
            <p:cNvSpPr/>
            <p:nvPr/>
          </p:nvSpPr>
          <p:spPr>
            <a:xfrm>
              <a:off x="7998423" y="3381562"/>
              <a:ext cx="286972" cy="305754"/>
            </a:xfrm>
            <a:custGeom>
              <a:rect b="b" l="l" r="r" t="t"/>
              <a:pathLst>
                <a:path extrusionOk="0" h="3793" w="3560">
                  <a:moveTo>
                    <a:pt x="2291" y="1"/>
                  </a:moveTo>
                  <a:cubicBezTo>
                    <a:pt x="1731" y="1"/>
                    <a:pt x="1223" y="568"/>
                    <a:pt x="753" y="1196"/>
                  </a:cubicBezTo>
                  <a:cubicBezTo>
                    <a:pt x="76" y="2073"/>
                    <a:pt x="1" y="3176"/>
                    <a:pt x="577" y="3602"/>
                  </a:cubicBezTo>
                  <a:cubicBezTo>
                    <a:pt x="750" y="3732"/>
                    <a:pt x="957" y="3793"/>
                    <a:pt x="1179" y="3793"/>
                  </a:cubicBezTo>
                  <a:cubicBezTo>
                    <a:pt x="1729" y="3793"/>
                    <a:pt x="2376" y="3417"/>
                    <a:pt x="2858" y="2775"/>
                  </a:cubicBezTo>
                  <a:cubicBezTo>
                    <a:pt x="3560" y="1872"/>
                    <a:pt x="3560" y="870"/>
                    <a:pt x="3058" y="369"/>
                  </a:cubicBezTo>
                  <a:cubicBezTo>
                    <a:pt x="2791" y="109"/>
                    <a:pt x="2536" y="1"/>
                    <a:pt x="2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5"/>
            <p:cNvSpPr/>
            <p:nvPr/>
          </p:nvSpPr>
          <p:spPr>
            <a:xfrm>
              <a:off x="7976174" y="3377612"/>
              <a:ext cx="291002" cy="292372"/>
            </a:xfrm>
            <a:custGeom>
              <a:rect b="b" l="l" r="r" t="t"/>
              <a:pathLst>
                <a:path extrusionOk="0" h="3627" w="3610">
                  <a:moveTo>
                    <a:pt x="2443" y="1"/>
                  </a:moveTo>
                  <a:cubicBezTo>
                    <a:pt x="1895" y="1"/>
                    <a:pt x="1235" y="377"/>
                    <a:pt x="753" y="1019"/>
                  </a:cubicBezTo>
                  <a:cubicBezTo>
                    <a:pt x="76" y="1921"/>
                    <a:pt x="1" y="2999"/>
                    <a:pt x="577" y="3450"/>
                  </a:cubicBezTo>
                  <a:cubicBezTo>
                    <a:pt x="739" y="3570"/>
                    <a:pt x="936" y="3626"/>
                    <a:pt x="1151" y="3626"/>
                  </a:cubicBezTo>
                  <a:cubicBezTo>
                    <a:pt x="1702" y="3626"/>
                    <a:pt x="2371" y="3254"/>
                    <a:pt x="2858" y="2623"/>
                  </a:cubicBezTo>
                  <a:cubicBezTo>
                    <a:pt x="3535" y="1721"/>
                    <a:pt x="3610" y="643"/>
                    <a:pt x="3034" y="192"/>
                  </a:cubicBezTo>
                  <a:cubicBezTo>
                    <a:pt x="2868" y="62"/>
                    <a:pt x="2664" y="1"/>
                    <a:pt x="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5"/>
            <p:cNvSpPr/>
            <p:nvPr/>
          </p:nvSpPr>
          <p:spPr>
            <a:xfrm>
              <a:off x="7986331" y="3389382"/>
              <a:ext cx="256662" cy="266416"/>
            </a:xfrm>
            <a:custGeom>
              <a:rect b="b" l="l" r="r" t="t"/>
              <a:pathLst>
                <a:path extrusionOk="0" h="3305" w="3184">
                  <a:moveTo>
                    <a:pt x="2256" y="66"/>
                  </a:moveTo>
                  <a:cubicBezTo>
                    <a:pt x="2444" y="66"/>
                    <a:pt x="2617" y="116"/>
                    <a:pt x="2757" y="222"/>
                  </a:cubicBezTo>
                  <a:cubicBezTo>
                    <a:pt x="2983" y="397"/>
                    <a:pt x="3108" y="723"/>
                    <a:pt x="3083" y="1124"/>
                  </a:cubicBezTo>
                  <a:cubicBezTo>
                    <a:pt x="3033" y="1525"/>
                    <a:pt x="2857" y="1951"/>
                    <a:pt x="2557" y="2352"/>
                  </a:cubicBezTo>
                  <a:cubicBezTo>
                    <a:pt x="2120" y="2916"/>
                    <a:pt x="1538" y="3255"/>
                    <a:pt x="1060" y="3255"/>
                  </a:cubicBezTo>
                  <a:cubicBezTo>
                    <a:pt x="880" y="3255"/>
                    <a:pt x="714" y="3207"/>
                    <a:pt x="577" y="3104"/>
                  </a:cubicBezTo>
                  <a:cubicBezTo>
                    <a:pt x="75" y="2728"/>
                    <a:pt x="151" y="1775"/>
                    <a:pt x="752" y="973"/>
                  </a:cubicBezTo>
                  <a:cubicBezTo>
                    <a:pt x="1185" y="396"/>
                    <a:pt x="1773" y="66"/>
                    <a:pt x="2256" y="66"/>
                  </a:cubicBezTo>
                  <a:close/>
                  <a:moveTo>
                    <a:pt x="2243" y="0"/>
                  </a:moveTo>
                  <a:cubicBezTo>
                    <a:pt x="1745" y="0"/>
                    <a:pt x="1148" y="335"/>
                    <a:pt x="702" y="923"/>
                  </a:cubicBezTo>
                  <a:cubicBezTo>
                    <a:pt x="75" y="1750"/>
                    <a:pt x="0" y="2753"/>
                    <a:pt x="527" y="3154"/>
                  </a:cubicBezTo>
                  <a:cubicBezTo>
                    <a:pt x="677" y="3254"/>
                    <a:pt x="852" y="3304"/>
                    <a:pt x="1053" y="3304"/>
                  </a:cubicBezTo>
                  <a:cubicBezTo>
                    <a:pt x="1554" y="3304"/>
                    <a:pt x="2181" y="2978"/>
                    <a:pt x="2607" y="2377"/>
                  </a:cubicBezTo>
                  <a:cubicBezTo>
                    <a:pt x="2908" y="1976"/>
                    <a:pt x="3108" y="1525"/>
                    <a:pt x="3133" y="1124"/>
                  </a:cubicBezTo>
                  <a:cubicBezTo>
                    <a:pt x="3183" y="698"/>
                    <a:pt x="3058" y="347"/>
                    <a:pt x="2782" y="171"/>
                  </a:cubicBezTo>
                  <a:cubicBezTo>
                    <a:pt x="2630" y="56"/>
                    <a:pt x="2445" y="0"/>
                    <a:pt x="2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5"/>
            <p:cNvSpPr/>
            <p:nvPr/>
          </p:nvSpPr>
          <p:spPr>
            <a:xfrm>
              <a:off x="7491299" y="1590972"/>
              <a:ext cx="175891" cy="175810"/>
            </a:xfrm>
            <a:custGeom>
              <a:rect b="b" l="l" r="r" t="t"/>
              <a:pathLst>
                <a:path extrusionOk="0" h="2181" w="2182">
                  <a:moveTo>
                    <a:pt x="1079" y="0"/>
                  </a:moveTo>
                  <a:lnTo>
                    <a:pt x="803" y="827"/>
                  </a:lnTo>
                  <a:lnTo>
                    <a:pt x="1" y="1128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79"/>
                  </a:lnTo>
                  <a:lnTo>
                    <a:pt x="2181" y="1078"/>
                  </a:lnTo>
                  <a:lnTo>
                    <a:pt x="1379" y="802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5"/>
            <p:cNvSpPr/>
            <p:nvPr/>
          </p:nvSpPr>
          <p:spPr>
            <a:xfrm>
              <a:off x="7650909" y="3615251"/>
              <a:ext cx="177906" cy="175891"/>
            </a:xfrm>
            <a:custGeom>
              <a:rect b="b" l="l" r="r" t="t"/>
              <a:pathLst>
                <a:path extrusionOk="0" h="2182" w="2207">
                  <a:moveTo>
                    <a:pt x="1079" y="1"/>
                  </a:moveTo>
                  <a:lnTo>
                    <a:pt x="828" y="803"/>
                  </a:lnTo>
                  <a:lnTo>
                    <a:pt x="1" y="1104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206" y="1054"/>
                  </a:lnTo>
                  <a:lnTo>
                    <a:pt x="1379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5"/>
            <p:cNvSpPr/>
            <p:nvPr/>
          </p:nvSpPr>
          <p:spPr>
            <a:xfrm>
              <a:off x="6618524" y="3322314"/>
              <a:ext cx="175891" cy="177906"/>
            </a:xfrm>
            <a:custGeom>
              <a:rect b="b" l="l" r="r" t="t"/>
              <a:pathLst>
                <a:path extrusionOk="0" h="2207" w="2182">
                  <a:moveTo>
                    <a:pt x="1078" y="1"/>
                  </a:moveTo>
                  <a:lnTo>
                    <a:pt x="803" y="828"/>
                  </a:lnTo>
                  <a:lnTo>
                    <a:pt x="1" y="1129"/>
                  </a:lnTo>
                  <a:lnTo>
                    <a:pt x="828" y="1379"/>
                  </a:lnTo>
                  <a:lnTo>
                    <a:pt x="1129" y="2206"/>
                  </a:lnTo>
                  <a:lnTo>
                    <a:pt x="1379" y="1379"/>
                  </a:lnTo>
                  <a:lnTo>
                    <a:pt x="2181" y="1079"/>
                  </a:lnTo>
                  <a:lnTo>
                    <a:pt x="1354" y="828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5"/>
            <p:cNvSpPr/>
            <p:nvPr/>
          </p:nvSpPr>
          <p:spPr>
            <a:xfrm>
              <a:off x="6588214" y="1639419"/>
              <a:ext cx="175891" cy="175891"/>
            </a:xfrm>
            <a:custGeom>
              <a:rect b="b" l="l" r="r" t="t"/>
              <a:pathLst>
                <a:path extrusionOk="0" h="2182" w="2182">
                  <a:moveTo>
                    <a:pt x="1079" y="1"/>
                  </a:moveTo>
                  <a:lnTo>
                    <a:pt x="803" y="828"/>
                  </a:lnTo>
                  <a:lnTo>
                    <a:pt x="1" y="1103"/>
                  </a:lnTo>
                  <a:lnTo>
                    <a:pt x="828" y="1379"/>
                  </a:lnTo>
                  <a:lnTo>
                    <a:pt x="1129" y="2181"/>
                  </a:lnTo>
                  <a:lnTo>
                    <a:pt x="1379" y="1354"/>
                  </a:lnTo>
                  <a:lnTo>
                    <a:pt x="2181" y="1078"/>
                  </a:lnTo>
                  <a:lnTo>
                    <a:pt x="1354" y="803"/>
                  </a:lnTo>
                  <a:lnTo>
                    <a:pt x="10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6968053" y="2104136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26" y="501"/>
                  </a:lnTo>
                  <a:lnTo>
                    <a:pt x="1" y="1278"/>
                  </a:lnTo>
                  <a:lnTo>
                    <a:pt x="276" y="1278"/>
                  </a:lnTo>
                  <a:lnTo>
                    <a:pt x="251" y="1529"/>
                  </a:lnTo>
                  <a:lnTo>
                    <a:pt x="527" y="1529"/>
                  </a:lnTo>
                  <a:lnTo>
                    <a:pt x="527" y="1805"/>
                  </a:lnTo>
                  <a:lnTo>
                    <a:pt x="1805" y="1805"/>
                  </a:lnTo>
                  <a:lnTo>
                    <a:pt x="1805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1304" y="1028"/>
                  </a:lnTo>
                  <a:lnTo>
                    <a:pt x="1279" y="1554"/>
                  </a:lnTo>
                  <a:lnTo>
                    <a:pt x="778" y="1554"/>
                  </a:lnTo>
                  <a:lnTo>
                    <a:pt x="778" y="1278"/>
                  </a:lnTo>
                  <a:lnTo>
                    <a:pt x="527" y="1278"/>
                  </a:lnTo>
                  <a:lnTo>
                    <a:pt x="527" y="526"/>
                  </a:lnTo>
                  <a:lnTo>
                    <a:pt x="778" y="526"/>
                  </a:lnTo>
                  <a:lnTo>
                    <a:pt x="778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7133709" y="2106151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1028" y="251"/>
                  </a:moveTo>
                  <a:lnTo>
                    <a:pt x="1028" y="501"/>
                  </a:lnTo>
                  <a:lnTo>
                    <a:pt x="1304" y="526"/>
                  </a:lnTo>
                  <a:lnTo>
                    <a:pt x="1279" y="1028"/>
                  </a:lnTo>
                  <a:lnTo>
                    <a:pt x="527" y="1028"/>
                  </a:lnTo>
                  <a:lnTo>
                    <a:pt x="527" y="501"/>
                  </a:lnTo>
                  <a:lnTo>
                    <a:pt x="778" y="501"/>
                  </a:lnTo>
                  <a:lnTo>
                    <a:pt x="778" y="251"/>
                  </a:lnTo>
                  <a:close/>
                  <a:moveTo>
                    <a:pt x="527" y="0"/>
                  </a:moveTo>
                  <a:lnTo>
                    <a:pt x="527" y="251"/>
                  </a:lnTo>
                  <a:lnTo>
                    <a:pt x="276" y="251"/>
                  </a:lnTo>
                  <a:lnTo>
                    <a:pt x="276" y="501"/>
                  </a:lnTo>
                  <a:lnTo>
                    <a:pt x="1" y="501"/>
                  </a:lnTo>
                  <a:lnTo>
                    <a:pt x="1" y="1780"/>
                  </a:lnTo>
                  <a:lnTo>
                    <a:pt x="502" y="1780"/>
                  </a:lnTo>
                  <a:lnTo>
                    <a:pt x="527" y="1278"/>
                  </a:lnTo>
                  <a:lnTo>
                    <a:pt x="1279" y="1278"/>
                  </a:lnTo>
                  <a:lnTo>
                    <a:pt x="1279" y="1805"/>
                  </a:lnTo>
                  <a:lnTo>
                    <a:pt x="1805" y="1805"/>
                  </a:lnTo>
                  <a:lnTo>
                    <a:pt x="1805" y="526"/>
                  </a:lnTo>
                  <a:lnTo>
                    <a:pt x="1555" y="526"/>
                  </a:lnTo>
                  <a:lnTo>
                    <a:pt x="1555" y="251"/>
                  </a:lnTo>
                  <a:lnTo>
                    <a:pt x="1304" y="251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7299364" y="2106151"/>
              <a:ext cx="145582" cy="147516"/>
            </a:xfrm>
            <a:custGeom>
              <a:rect b="b" l="l" r="r" t="t"/>
              <a:pathLst>
                <a:path extrusionOk="0" h="1830" w="1806">
                  <a:moveTo>
                    <a:pt x="1" y="0"/>
                  </a:moveTo>
                  <a:lnTo>
                    <a:pt x="1" y="1805"/>
                  </a:lnTo>
                  <a:lnTo>
                    <a:pt x="502" y="1805"/>
                  </a:lnTo>
                  <a:lnTo>
                    <a:pt x="527" y="777"/>
                  </a:lnTo>
                  <a:lnTo>
                    <a:pt x="778" y="777"/>
                  </a:lnTo>
                  <a:lnTo>
                    <a:pt x="778" y="1303"/>
                  </a:lnTo>
                  <a:lnTo>
                    <a:pt x="1029" y="1303"/>
                  </a:lnTo>
                  <a:lnTo>
                    <a:pt x="1029" y="777"/>
                  </a:lnTo>
                  <a:lnTo>
                    <a:pt x="1279" y="777"/>
                  </a:lnTo>
                  <a:lnTo>
                    <a:pt x="1279" y="1805"/>
                  </a:lnTo>
                  <a:lnTo>
                    <a:pt x="1780" y="1830"/>
                  </a:lnTo>
                  <a:lnTo>
                    <a:pt x="1805" y="25"/>
                  </a:lnTo>
                  <a:lnTo>
                    <a:pt x="1304" y="25"/>
                  </a:lnTo>
                  <a:lnTo>
                    <a:pt x="1304" y="276"/>
                  </a:lnTo>
                  <a:lnTo>
                    <a:pt x="1029" y="276"/>
                  </a:lnTo>
                  <a:lnTo>
                    <a:pt x="1029" y="526"/>
                  </a:lnTo>
                  <a:lnTo>
                    <a:pt x="778" y="526"/>
                  </a:lnTo>
                  <a:lnTo>
                    <a:pt x="778" y="276"/>
                  </a:lnTo>
                  <a:lnTo>
                    <a:pt x="527" y="276"/>
                  </a:lnTo>
                  <a:lnTo>
                    <a:pt x="527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7465101" y="2108166"/>
              <a:ext cx="145501" cy="145501"/>
            </a:xfrm>
            <a:custGeom>
              <a:rect b="b" l="l" r="r" t="t"/>
              <a:pathLst>
                <a:path extrusionOk="0" h="1805" w="1805">
                  <a:moveTo>
                    <a:pt x="0" y="0"/>
                  </a:moveTo>
                  <a:lnTo>
                    <a:pt x="0" y="1805"/>
                  </a:lnTo>
                  <a:lnTo>
                    <a:pt x="1780" y="1805"/>
                  </a:lnTo>
                  <a:lnTo>
                    <a:pt x="1780" y="1554"/>
                  </a:lnTo>
                  <a:lnTo>
                    <a:pt x="501" y="1554"/>
                  </a:lnTo>
                  <a:lnTo>
                    <a:pt x="501" y="1028"/>
                  </a:lnTo>
                  <a:lnTo>
                    <a:pt x="1529" y="1053"/>
                  </a:lnTo>
                  <a:lnTo>
                    <a:pt x="1529" y="777"/>
                  </a:lnTo>
                  <a:lnTo>
                    <a:pt x="526" y="777"/>
                  </a:lnTo>
                  <a:lnTo>
                    <a:pt x="526" y="251"/>
                  </a:lnTo>
                  <a:lnTo>
                    <a:pt x="1805" y="276"/>
                  </a:lnTo>
                  <a:lnTo>
                    <a:pt x="180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6966038" y="2302114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1304" y="276"/>
                  </a:moveTo>
                  <a:lnTo>
                    <a:pt x="1304" y="1554"/>
                  </a:lnTo>
                  <a:lnTo>
                    <a:pt x="527" y="1554"/>
                  </a:lnTo>
                  <a:lnTo>
                    <a:pt x="527" y="276"/>
                  </a:lnTo>
                  <a:close/>
                  <a:moveTo>
                    <a:pt x="276" y="0"/>
                  </a:moveTo>
                  <a:lnTo>
                    <a:pt x="276" y="251"/>
                  </a:lnTo>
                  <a:lnTo>
                    <a:pt x="26" y="251"/>
                  </a:lnTo>
                  <a:lnTo>
                    <a:pt x="1" y="1554"/>
                  </a:lnTo>
                  <a:lnTo>
                    <a:pt x="276" y="1554"/>
                  </a:lnTo>
                  <a:lnTo>
                    <a:pt x="276" y="1805"/>
                  </a:lnTo>
                  <a:lnTo>
                    <a:pt x="1554" y="1805"/>
                  </a:lnTo>
                  <a:lnTo>
                    <a:pt x="1554" y="1554"/>
                  </a:lnTo>
                  <a:lnTo>
                    <a:pt x="1805" y="1554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7131693" y="2304129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26" y="0"/>
                  </a:moveTo>
                  <a:lnTo>
                    <a:pt x="1" y="1028"/>
                  </a:lnTo>
                  <a:lnTo>
                    <a:pt x="276" y="1028"/>
                  </a:lnTo>
                  <a:lnTo>
                    <a:pt x="276" y="1278"/>
                  </a:lnTo>
                  <a:lnTo>
                    <a:pt x="527" y="1278"/>
                  </a:lnTo>
                  <a:lnTo>
                    <a:pt x="527" y="1529"/>
                  </a:lnTo>
                  <a:lnTo>
                    <a:pt x="778" y="1554"/>
                  </a:lnTo>
                  <a:lnTo>
                    <a:pt x="778" y="1805"/>
                  </a:lnTo>
                  <a:lnTo>
                    <a:pt x="1028" y="1805"/>
                  </a:lnTo>
                  <a:lnTo>
                    <a:pt x="1028" y="1554"/>
                  </a:lnTo>
                  <a:lnTo>
                    <a:pt x="1279" y="1554"/>
                  </a:lnTo>
                  <a:lnTo>
                    <a:pt x="1279" y="1278"/>
                  </a:lnTo>
                  <a:lnTo>
                    <a:pt x="1555" y="1304"/>
                  </a:lnTo>
                  <a:lnTo>
                    <a:pt x="1555" y="1028"/>
                  </a:lnTo>
                  <a:lnTo>
                    <a:pt x="1805" y="1028"/>
                  </a:lnTo>
                  <a:lnTo>
                    <a:pt x="1805" y="0"/>
                  </a:lnTo>
                  <a:lnTo>
                    <a:pt x="1304" y="0"/>
                  </a:lnTo>
                  <a:lnTo>
                    <a:pt x="1304" y="777"/>
                  </a:lnTo>
                  <a:lnTo>
                    <a:pt x="1028" y="777"/>
                  </a:lnTo>
                  <a:lnTo>
                    <a:pt x="1028" y="1028"/>
                  </a:lnTo>
                  <a:lnTo>
                    <a:pt x="778" y="1028"/>
                  </a:lnTo>
                  <a:lnTo>
                    <a:pt x="778" y="777"/>
                  </a:lnTo>
                  <a:lnTo>
                    <a:pt x="527" y="77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7297349" y="2306144"/>
              <a:ext cx="145582" cy="145501"/>
            </a:xfrm>
            <a:custGeom>
              <a:rect b="b" l="l" r="r" t="t"/>
              <a:pathLst>
                <a:path extrusionOk="0" h="1805" w="1806">
                  <a:moveTo>
                    <a:pt x="26" y="0"/>
                  </a:moveTo>
                  <a:lnTo>
                    <a:pt x="1" y="1780"/>
                  </a:lnTo>
                  <a:lnTo>
                    <a:pt x="1805" y="1805"/>
                  </a:lnTo>
                  <a:lnTo>
                    <a:pt x="1805" y="1554"/>
                  </a:lnTo>
                  <a:lnTo>
                    <a:pt x="527" y="1529"/>
                  </a:lnTo>
                  <a:lnTo>
                    <a:pt x="527" y="1028"/>
                  </a:lnTo>
                  <a:lnTo>
                    <a:pt x="1555" y="1028"/>
                  </a:lnTo>
                  <a:lnTo>
                    <a:pt x="1555" y="777"/>
                  </a:lnTo>
                  <a:lnTo>
                    <a:pt x="527" y="752"/>
                  </a:lnTo>
                  <a:lnTo>
                    <a:pt x="527" y="251"/>
                  </a:lnTo>
                  <a:lnTo>
                    <a:pt x="1805" y="251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7463085" y="2306144"/>
              <a:ext cx="145501" cy="147516"/>
            </a:xfrm>
            <a:custGeom>
              <a:rect b="b" l="l" r="r" t="t"/>
              <a:pathLst>
                <a:path extrusionOk="0" h="1830" w="1805">
                  <a:moveTo>
                    <a:pt x="1278" y="251"/>
                  </a:moveTo>
                  <a:lnTo>
                    <a:pt x="1278" y="702"/>
                  </a:lnTo>
                  <a:lnTo>
                    <a:pt x="1028" y="702"/>
                  </a:lnTo>
                  <a:lnTo>
                    <a:pt x="1003" y="928"/>
                  </a:lnTo>
                  <a:lnTo>
                    <a:pt x="501" y="928"/>
                  </a:lnTo>
                  <a:lnTo>
                    <a:pt x="526" y="276"/>
                  </a:lnTo>
                  <a:lnTo>
                    <a:pt x="1278" y="251"/>
                  </a:lnTo>
                  <a:close/>
                  <a:moveTo>
                    <a:pt x="0" y="0"/>
                  </a:moveTo>
                  <a:lnTo>
                    <a:pt x="0" y="1805"/>
                  </a:lnTo>
                  <a:lnTo>
                    <a:pt x="501" y="1805"/>
                  </a:lnTo>
                  <a:lnTo>
                    <a:pt x="501" y="1304"/>
                  </a:lnTo>
                  <a:lnTo>
                    <a:pt x="777" y="1304"/>
                  </a:lnTo>
                  <a:lnTo>
                    <a:pt x="777" y="1554"/>
                  </a:lnTo>
                  <a:lnTo>
                    <a:pt x="1028" y="1554"/>
                  </a:lnTo>
                  <a:lnTo>
                    <a:pt x="1028" y="1805"/>
                  </a:lnTo>
                  <a:lnTo>
                    <a:pt x="1779" y="1830"/>
                  </a:lnTo>
                  <a:lnTo>
                    <a:pt x="1805" y="1554"/>
                  </a:lnTo>
                  <a:lnTo>
                    <a:pt x="1529" y="1554"/>
                  </a:lnTo>
                  <a:lnTo>
                    <a:pt x="1529" y="1304"/>
                  </a:lnTo>
                  <a:lnTo>
                    <a:pt x="1278" y="1304"/>
                  </a:lnTo>
                  <a:lnTo>
                    <a:pt x="1278" y="1053"/>
                  </a:lnTo>
                  <a:lnTo>
                    <a:pt x="1805" y="1053"/>
                  </a:lnTo>
                  <a:lnTo>
                    <a:pt x="1805" y="276"/>
                  </a:lnTo>
                  <a:lnTo>
                    <a:pt x="1554" y="276"/>
                  </a:lnTo>
                  <a:lnTo>
                    <a:pt x="155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3" name="Google Shape;1753;p55"/>
          <p:cNvSpPr/>
          <p:nvPr/>
        </p:nvSpPr>
        <p:spPr>
          <a:xfrm rot="7472203">
            <a:off x="4992428" y="4143624"/>
            <a:ext cx="164102" cy="331321"/>
          </a:xfrm>
          <a:custGeom>
            <a:rect b="b" l="l" r="r" t="t"/>
            <a:pathLst>
              <a:path extrusionOk="0" h="1571" w="778">
                <a:moveTo>
                  <a:pt x="636" y="1"/>
                </a:moveTo>
                <a:cubicBezTo>
                  <a:pt x="576" y="1"/>
                  <a:pt x="522" y="42"/>
                  <a:pt x="502" y="83"/>
                </a:cubicBezTo>
                <a:lnTo>
                  <a:pt x="25" y="1386"/>
                </a:lnTo>
                <a:cubicBezTo>
                  <a:pt x="0" y="1461"/>
                  <a:pt x="25" y="1536"/>
                  <a:pt x="101" y="1561"/>
                </a:cubicBezTo>
                <a:cubicBezTo>
                  <a:pt x="119" y="1568"/>
                  <a:pt x="138" y="1571"/>
                  <a:pt x="156" y="1571"/>
                </a:cubicBezTo>
                <a:cubicBezTo>
                  <a:pt x="210" y="1571"/>
                  <a:pt x="257" y="1543"/>
                  <a:pt x="276" y="1486"/>
                </a:cubicBezTo>
                <a:lnTo>
                  <a:pt x="752" y="183"/>
                </a:lnTo>
                <a:cubicBezTo>
                  <a:pt x="777" y="108"/>
                  <a:pt x="752" y="32"/>
                  <a:pt x="677" y="7"/>
                </a:cubicBezTo>
                <a:cubicBezTo>
                  <a:pt x="663" y="3"/>
                  <a:pt x="649" y="1"/>
                  <a:pt x="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46421" y="3140403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/>
          <p:nvPr>
            <p:ph idx="18" type="title"/>
          </p:nvPr>
        </p:nvSpPr>
        <p:spPr>
          <a:xfrm>
            <a:off x="4770825" y="3547725"/>
            <a:ext cx="31182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Risks</a:t>
            </a:r>
            <a:endParaRPr/>
          </a:p>
        </p:txBody>
      </p:sp>
      <p:sp>
        <p:nvSpPr>
          <p:cNvPr id="539" name="Google Shape;539;p30"/>
          <p:cNvSpPr txBox="1"/>
          <p:nvPr>
            <p:ph type="title"/>
          </p:nvPr>
        </p:nvSpPr>
        <p:spPr>
          <a:xfrm>
            <a:off x="535975" y="2123525"/>
            <a:ext cx="24420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Pitch </a:t>
            </a:r>
            <a:endParaRPr/>
          </a:p>
        </p:txBody>
      </p:sp>
      <p:sp>
        <p:nvSpPr>
          <p:cNvPr id="540" name="Google Shape;540;p30"/>
          <p:cNvSpPr txBox="1"/>
          <p:nvPr>
            <p:ph idx="9" type="title"/>
          </p:nvPr>
        </p:nvSpPr>
        <p:spPr>
          <a:xfrm>
            <a:off x="998525" y="3485475"/>
            <a:ext cx="38589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Prototype Game Structure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Key Features</a:t>
            </a:r>
            <a:endParaRPr/>
          </a:p>
        </p:txBody>
      </p:sp>
      <p:sp>
        <p:nvSpPr>
          <p:cNvPr id="541" name="Google Shape;541;p30"/>
          <p:cNvSpPr txBox="1"/>
          <p:nvPr>
            <p:ph idx="2" type="title"/>
          </p:nvPr>
        </p:nvSpPr>
        <p:spPr>
          <a:xfrm>
            <a:off x="1276825" y="1619863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542" name="Google Shape;542;p30"/>
          <p:cNvSpPr txBox="1"/>
          <p:nvPr>
            <p:ph idx="3" type="title"/>
          </p:nvPr>
        </p:nvSpPr>
        <p:spPr>
          <a:xfrm>
            <a:off x="2977975" y="2123525"/>
            <a:ext cx="29316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Demand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 </a:t>
            </a:r>
            <a:endParaRPr/>
          </a:p>
        </p:txBody>
      </p:sp>
      <p:sp>
        <p:nvSpPr>
          <p:cNvPr id="543" name="Google Shape;543;p30"/>
          <p:cNvSpPr txBox="1"/>
          <p:nvPr>
            <p:ph idx="6" type="title"/>
          </p:nvPr>
        </p:nvSpPr>
        <p:spPr>
          <a:xfrm>
            <a:off x="6050800" y="2118188"/>
            <a:ext cx="2442000" cy="4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Benefit</a:t>
            </a:r>
            <a:endParaRPr/>
          </a:p>
        </p:txBody>
      </p:sp>
      <p:sp>
        <p:nvSpPr>
          <p:cNvPr id="544" name="Google Shape;544;p30"/>
          <p:cNvSpPr txBox="1"/>
          <p:nvPr>
            <p:ph idx="4" type="title"/>
          </p:nvPr>
        </p:nvSpPr>
        <p:spPr>
          <a:xfrm>
            <a:off x="3830125" y="1619863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5" name="Google Shape;545;p30"/>
          <p:cNvSpPr txBox="1"/>
          <p:nvPr>
            <p:ph idx="7" type="title"/>
          </p:nvPr>
        </p:nvSpPr>
        <p:spPr>
          <a:xfrm>
            <a:off x="6658150" y="1625200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</a:t>
            </a:r>
            <a:endParaRPr/>
          </a:p>
        </p:txBody>
      </p:sp>
      <p:sp>
        <p:nvSpPr>
          <p:cNvPr id="546" name="Google Shape;546;p30"/>
          <p:cNvSpPr txBox="1"/>
          <p:nvPr>
            <p:ph idx="13" type="title"/>
          </p:nvPr>
        </p:nvSpPr>
        <p:spPr>
          <a:xfrm>
            <a:off x="2371525" y="3126675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47" name="Google Shape;547;p30"/>
          <p:cNvSpPr txBox="1"/>
          <p:nvPr>
            <p:ph idx="19" type="title"/>
          </p:nvPr>
        </p:nvSpPr>
        <p:spPr>
          <a:xfrm>
            <a:off x="5716275" y="3126675"/>
            <a:ext cx="12273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8" name="Google Shape;548;p30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PURPOSE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(ELEVATOR PITCH)</a:t>
            </a:r>
            <a:endParaRPr sz="1700"/>
          </a:p>
        </p:txBody>
      </p:sp>
      <p:grpSp>
        <p:nvGrpSpPr>
          <p:cNvPr id="554" name="Google Shape;554;p31"/>
          <p:cNvGrpSpPr/>
          <p:nvPr/>
        </p:nvGrpSpPr>
        <p:grpSpPr>
          <a:xfrm flipH="1" rot="10800000">
            <a:off x="1263227" y="1370969"/>
            <a:ext cx="667869" cy="667869"/>
            <a:chOff x="1377750" y="1690325"/>
            <a:chExt cx="771300" cy="771300"/>
          </a:xfrm>
        </p:grpSpPr>
        <p:sp>
          <p:nvSpPr>
            <p:cNvPr id="555" name="Google Shape;555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1"/>
          <p:cNvSpPr txBox="1"/>
          <p:nvPr/>
        </p:nvSpPr>
        <p:spPr>
          <a:xfrm>
            <a:off x="720050" y="2840424"/>
            <a:ext cx="17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Video Games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713100" y="3660300"/>
            <a:ext cx="81408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As a group of students who enjoy video games, we want to create an interactive and accessible multiplayer video game so that anyone can socialize and have fun online.</a:t>
            </a:r>
            <a:endParaRPr sz="21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562" name="Google Shape;562;p31"/>
          <p:cNvGrpSpPr/>
          <p:nvPr/>
        </p:nvGrpSpPr>
        <p:grpSpPr>
          <a:xfrm flipH="1" rot="10800000">
            <a:off x="3246498" y="1370969"/>
            <a:ext cx="667869" cy="667869"/>
            <a:chOff x="1377750" y="1690325"/>
            <a:chExt cx="771300" cy="771300"/>
          </a:xfrm>
        </p:grpSpPr>
        <p:sp>
          <p:nvSpPr>
            <p:cNvPr id="563" name="Google Shape;563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31"/>
          <p:cNvSpPr txBox="1"/>
          <p:nvPr/>
        </p:nvSpPr>
        <p:spPr>
          <a:xfrm>
            <a:off x="2568450" y="2840425"/>
            <a:ext cx="20106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Interactive</a:t>
            </a:r>
            <a:endParaRPr sz="13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569" name="Google Shape;569;p31"/>
          <p:cNvGrpSpPr/>
          <p:nvPr/>
        </p:nvGrpSpPr>
        <p:grpSpPr>
          <a:xfrm flipH="1" rot="10800000">
            <a:off x="5229768" y="1370969"/>
            <a:ext cx="667869" cy="667869"/>
            <a:chOff x="1377750" y="1690325"/>
            <a:chExt cx="771300" cy="771300"/>
          </a:xfrm>
        </p:grpSpPr>
        <p:sp>
          <p:nvSpPr>
            <p:cNvPr id="570" name="Google Shape;570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1"/>
          <p:cNvSpPr txBox="1"/>
          <p:nvPr/>
        </p:nvSpPr>
        <p:spPr>
          <a:xfrm>
            <a:off x="4686600" y="2840424"/>
            <a:ext cx="17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Multi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player</a:t>
            </a:r>
            <a:endParaRPr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grpSp>
        <p:nvGrpSpPr>
          <p:cNvPr id="576" name="Google Shape;576;p31"/>
          <p:cNvGrpSpPr/>
          <p:nvPr/>
        </p:nvGrpSpPr>
        <p:grpSpPr>
          <a:xfrm flipH="1" rot="10800000">
            <a:off x="7213039" y="1370969"/>
            <a:ext cx="667869" cy="667869"/>
            <a:chOff x="1377750" y="1690325"/>
            <a:chExt cx="771300" cy="771300"/>
          </a:xfrm>
        </p:grpSpPr>
        <p:sp>
          <p:nvSpPr>
            <p:cNvPr id="577" name="Google Shape;577;p31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2" name="Google Shape;582;p31"/>
          <p:cNvSpPr txBox="1"/>
          <p:nvPr/>
        </p:nvSpPr>
        <p:spPr>
          <a:xfrm>
            <a:off x="6669850" y="2840424"/>
            <a:ext cx="1754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Socialize</a:t>
            </a:r>
            <a:endParaRPr sz="13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cxnSp>
        <p:nvCxnSpPr>
          <p:cNvPr id="583" name="Google Shape;583;p31"/>
          <p:cNvCxnSpPr>
            <a:stCxn id="560" idx="0"/>
          </p:cNvCxnSpPr>
          <p:nvPr/>
        </p:nvCxnSpPr>
        <p:spPr>
          <a:xfrm rot="10800000">
            <a:off x="1597100" y="2038824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84" name="Google Shape;584;p31"/>
          <p:cNvCxnSpPr>
            <a:stCxn id="568" idx="0"/>
          </p:cNvCxnSpPr>
          <p:nvPr/>
        </p:nvCxnSpPr>
        <p:spPr>
          <a:xfrm rot="10800000">
            <a:off x="3573750" y="2038825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85" name="Google Shape;585;p31"/>
          <p:cNvCxnSpPr>
            <a:stCxn id="575" idx="0"/>
          </p:cNvCxnSpPr>
          <p:nvPr/>
        </p:nvCxnSpPr>
        <p:spPr>
          <a:xfrm rot="10800000">
            <a:off x="5563650" y="2038824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586" name="Google Shape;586;p31"/>
          <p:cNvCxnSpPr>
            <a:stCxn id="582" idx="0"/>
          </p:cNvCxnSpPr>
          <p:nvPr/>
        </p:nvCxnSpPr>
        <p:spPr>
          <a:xfrm rot="10800000">
            <a:off x="7546900" y="2038824"/>
            <a:ext cx="0" cy="80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diamond"/>
            <a:tailEnd len="med" w="med" type="none"/>
          </a:ln>
        </p:spPr>
      </p:cxnSp>
      <p:grpSp>
        <p:nvGrpSpPr>
          <p:cNvPr id="587" name="Google Shape;587;p31"/>
          <p:cNvGrpSpPr/>
          <p:nvPr/>
        </p:nvGrpSpPr>
        <p:grpSpPr>
          <a:xfrm>
            <a:off x="7333414" y="1496728"/>
            <a:ext cx="427092" cy="426809"/>
            <a:chOff x="5593575" y="2224975"/>
            <a:chExt cx="376525" cy="376275"/>
          </a:xfrm>
        </p:grpSpPr>
        <p:sp>
          <p:nvSpPr>
            <p:cNvPr id="588" name="Google Shape;588;p31"/>
            <p:cNvSpPr/>
            <p:nvPr/>
          </p:nvSpPr>
          <p:spPr>
            <a:xfrm>
              <a:off x="5593575" y="2254625"/>
              <a:ext cx="36600" cy="22325"/>
            </a:xfrm>
            <a:custGeom>
              <a:rect b="b" l="l" r="r" t="t"/>
              <a:pathLst>
                <a:path extrusionOk="0" h="893" w="1464">
                  <a:moveTo>
                    <a:pt x="429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97"/>
                    <a:pt x="197" y="893"/>
                    <a:pt x="429" y="893"/>
                  </a:cubicBezTo>
                  <a:lnTo>
                    <a:pt x="1018" y="893"/>
                  </a:lnTo>
                  <a:cubicBezTo>
                    <a:pt x="1268" y="893"/>
                    <a:pt x="1464" y="697"/>
                    <a:pt x="1464" y="447"/>
                  </a:cubicBezTo>
                  <a:cubicBezTo>
                    <a:pt x="1464" y="197"/>
                    <a:pt x="1268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622575" y="2224975"/>
              <a:ext cx="31700" cy="29675"/>
            </a:xfrm>
            <a:custGeom>
              <a:rect b="b" l="l" r="r" t="t"/>
              <a:pathLst>
                <a:path extrusionOk="0" h="1187" w="1268">
                  <a:moveTo>
                    <a:pt x="482" y="0"/>
                  </a:moveTo>
                  <a:cubicBezTo>
                    <a:pt x="371" y="0"/>
                    <a:pt x="259" y="45"/>
                    <a:pt x="179" y="134"/>
                  </a:cubicBezTo>
                  <a:cubicBezTo>
                    <a:pt x="1" y="295"/>
                    <a:pt x="1" y="580"/>
                    <a:pt x="179" y="758"/>
                  </a:cubicBezTo>
                  <a:lnTo>
                    <a:pt x="465" y="1044"/>
                  </a:lnTo>
                  <a:cubicBezTo>
                    <a:pt x="554" y="1133"/>
                    <a:pt x="661" y="1187"/>
                    <a:pt x="768" y="1187"/>
                  </a:cubicBezTo>
                  <a:cubicBezTo>
                    <a:pt x="893" y="1187"/>
                    <a:pt x="1000" y="1133"/>
                    <a:pt x="1089" y="1044"/>
                  </a:cubicBezTo>
                  <a:cubicBezTo>
                    <a:pt x="1267" y="883"/>
                    <a:pt x="1267" y="598"/>
                    <a:pt x="1089" y="419"/>
                  </a:cubicBezTo>
                  <a:lnTo>
                    <a:pt x="786" y="134"/>
                  </a:lnTo>
                  <a:cubicBezTo>
                    <a:pt x="705" y="45"/>
                    <a:pt x="594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622575" y="2277150"/>
              <a:ext cx="31700" cy="29700"/>
            </a:xfrm>
            <a:custGeom>
              <a:rect b="b" l="l" r="r" t="t"/>
              <a:pathLst>
                <a:path extrusionOk="0" h="1188" w="1268">
                  <a:moveTo>
                    <a:pt x="777" y="1"/>
                  </a:moveTo>
                  <a:cubicBezTo>
                    <a:pt x="665" y="1"/>
                    <a:pt x="554" y="45"/>
                    <a:pt x="465" y="135"/>
                  </a:cubicBezTo>
                  <a:lnTo>
                    <a:pt x="179" y="420"/>
                  </a:lnTo>
                  <a:cubicBezTo>
                    <a:pt x="1" y="598"/>
                    <a:pt x="1" y="884"/>
                    <a:pt x="179" y="1045"/>
                  </a:cubicBezTo>
                  <a:cubicBezTo>
                    <a:pt x="250" y="1134"/>
                    <a:pt x="375" y="1187"/>
                    <a:pt x="482" y="1187"/>
                  </a:cubicBezTo>
                  <a:cubicBezTo>
                    <a:pt x="589" y="1187"/>
                    <a:pt x="714" y="1134"/>
                    <a:pt x="786" y="1045"/>
                  </a:cubicBezTo>
                  <a:lnTo>
                    <a:pt x="1089" y="759"/>
                  </a:lnTo>
                  <a:cubicBezTo>
                    <a:pt x="1267" y="581"/>
                    <a:pt x="1267" y="313"/>
                    <a:pt x="1089" y="135"/>
                  </a:cubicBezTo>
                  <a:cubicBezTo>
                    <a:pt x="1000" y="45"/>
                    <a:pt x="88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612325" y="2254625"/>
              <a:ext cx="188700" cy="223950"/>
            </a:xfrm>
            <a:custGeom>
              <a:rect b="b" l="l" r="r" t="t"/>
              <a:pathLst>
                <a:path extrusionOk="0" h="8958" w="7548">
                  <a:moveTo>
                    <a:pt x="2052" y="1"/>
                  </a:moveTo>
                  <a:cubicBezTo>
                    <a:pt x="1802" y="1"/>
                    <a:pt x="1606" y="197"/>
                    <a:pt x="1606" y="447"/>
                  </a:cubicBezTo>
                  <a:cubicBezTo>
                    <a:pt x="1606" y="697"/>
                    <a:pt x="1802" y="893"/>
                    <a:pt x="2052" y="893"/>
                  </a:cubicBezTo>
                  <a:lnTo>
                    <a:pt x="2944" y="893"/>
                  </a:lnTo>
                  <a:cubicBezTo>
                    <a:pt x="3176" y="893"/>
                    <a:pt x="3372" y="1089"/>
                    <a:pt x="3372" y="1339"/>
                  </a:cubicBezTo>
                  <a:lnTo>
                    <a:pt x="3372" y="1803"/>
                  </a:lnTo>
                  <a:cubicBezTo>
                    <a:pt x="1481" y="2017"/>
                    <a:pt x="0" y="3641"/>
                    <a:pt x="0" y="5585"/>
                  </a:cubicBezTo>
                  <a:cubicBezTo>
                    <a:pt x="0" y="6531"/>
                    <a:pt x="339" y="7423"/>
                    <a:pt x="946" y="8119"/>
                  </a:cubicBezTo>
                  <a:cubicBezTo>
                    <a:pt x="1249" y="8458"/>
                    <a:pt x="1624" y="8744"/>
                    <a:pt x="2016" y="8958"/>
                  </a:cubicBezTo>
                  <a:cubicBezTo>
                    <a:pt x="2391" y="6585"/>
                    <a:pt x="4461" y="4765"/>
                    <a:pt x="6959" y="4765"/>
                  </a:cubicBezTo>
                  <a:lnTo>
                    <a:pt x="7548" y="4765"/>
                  </a:lnTo>
                  <a:cubicBezTo>
                    <a:pt x="7191" y="3195"/>
                    <a:pt x="5888" y="1981"/>
                    <a:pt x="4265" y="1803"/>
                  </a:cubicBezTo>
                  <a:lnTo>
                    <a:pt x="4265" y="1339"/>
                  </a:lnTo>
                  <a:cubicBezTo>
                    <a:pt x="4265" y="607"/>
                    <a:pt x="3658" y="1"/>
                    <a:pt x="2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683250" y="2310825"/>
              <a:ext cx="286850" cy="290425"/>
            </a:xfrm>
            <a:custGeom>
              <a:rect b="b" l="l" r="r" t="t"/>
              <a:pathLst>
                <a:path extrusionOk="0" h="11617" w="11474">
                  <a:moveTo>
                    <a:pt x="7209" y="5157"/>
                  </a:moveTo>
                  <a:cubicBezTo>
                    <a:pt x="8333" y="5157"/>
                    <a:pt x="9261" y="6085"/>
                    <a:pt x="9261" y="7209"/>
                  </a:cubicBezTo>
                  <a:cubicBezTo>
                    <a:pt x="9261" y="8351"/>
                    <a:pt x="8333" y="9279"/>
                    <a:pt x="7209" y="9279"/>
                  </a:cubicBezTo>
                  <a:lnTo>
                    <a:pt x="4265" y="9279"/>
                  </a:lnTo>
                  <a:cubicBezTo>
                    <a:pt x="3123" y="9279"/>
                    <a:pt x="2195" y="8351"/>
                    <a:pt x="2195" y="7209"/>
                  </a:cubicBezTo>
                  <a:cubicBezTo>
                    <a:pt x="2195" y="6085"/>
                    <a:pt x="3123" y="5157"/>
                    <a:pt x="4265" y="5157"/>
                  </a:cubicBezTo>
                  <a:close/>
                  <a:moveTo>
                    <a:pt x="9118" y="1"/>
                  </a:moveTo>
                  <a:cubicBezTo>
                    <a:pt x="8458" y="1"/>
                    <a:pt x="7904" y="447"/>
                    <a:pt x="7708" y="1036"/>
                  </a:cubicBezTo>
                  <a:lnTo>
                    <a:pt x="7494" y="1036"/>
                  </a:lnTo>
                  <a:cubicBezTo>
                    <a:pt x="6281" y="1036"/>
                    <a:pt x="5282" y="2035"/>
                    <a:pt x="5282" y="3248"/>
                  </a:cubicBezTo>
                  <a:lnTo>
                    <a:pt x="5282" y="3391"/>
                  </a:lnTo>
                  <a:lnTo>
                    <a:pt x="4122" y="3391"/>
                  </a:lnTo>
                  <a:cubicBezTo>
                    <a:pt x="1838" y="3391"/>
                    <a:pt x="0" y="5229"/>
                    <a:pt x="0" y="7513"/>
                  </a:cubicBezTo>
                  <a:cubicBezTo>
                    <a:pt x="0" y="9779"/>
                    <a:pt x="1838" y="11616"/>
                    <a:pt x="4122" y="11616"/>
                  </a:cubicBezTo>
                  <a:lnTo>
                    <a:pt x="7351" y="11616"/>
                  </a:lnTo>
                  <a:cubicBezTo>
                    <a:pt x="9617" y="11616"/>
                    <a:pt x="11473" y="9779"/>
                    <a:pt x="11473" y="7513"/>
                  </a:cubicBezTo>
                  <a:cubicBezTo>
                    <a:pt x="11473" y="5229"/>
                    <a:pt x="9617" y="3391"/>
                    <a:pt x="7351" y="3391"/>
                  </a:cubicBezTo>
                  <a:lnTo>
                    <a:pt x="6174" y="3391"/>
                  </a:lnTo>
                  <a:lnTo>
                    <a:pt x="6174" y="3248"/>
                  </a:lnTo>
                  <a:cubicBezTo>
                    <a:pt x="6174" y="2517"/>
                    <a:pt x="6763" y="1928"/>
                    <a:pt x="7494" y="1928"/>
                  </a:cubicBezTo>
                  <a:lnTo>
                    <a:pt x="7708" y="1928"/>
                  </a:lnTo>
                  <a:cubicBezTo>
                    <a:pt x="7904" y="2517"/>
                    <a:pt x="8458" y="2945"/>
                    <a:pt x="9118" y="2945"/>
                  </a:cubicBezTo>
                  <a:cubicBezTo>
                    <a:pt x="9921" y="2945"/>
                    <a:pt x="10581" y="2285"/>
                    <a:pt x="10581" y="1482"/>
                  </a:cubicBezTo>
                  <a:cubicBezTo>
                    <a:pt x="10581" y="661"/>
                    <a:pt x="9921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760400" y="2461600"/>
              <a:ext cx="132075" cy="58900"/>
            </a:xfrm>
            <a:custGeom>
              <a:rect b="b" l="l" r="r" t="t"/>
              <a:pathLst>
                <a:path extrusionOk="0" h="2356" w="5283">
                  <a:moveTo>
                    <a:pt x="1321" y="750"/>
                  </a:moveTo>
                  <a:cubicBezTo>
                    <a:pt x="1571" y="750"/>
                    <a:pt x="1767" y="946"/>
                    <a:pt x="1767" y="1178"/>
                  </a:cubicBezTo>
                  <a:cubicBezTo>
                    <a:pt x="1767" y="1428"/>
                    <a:pt x="1571" y="1624"/>
                    <a:pt x="1321" y="1624"/>
                  </a:cubicBezTo>
                  <a:cubicBezTo>
                    <a:pt x="1072" y="1624"/>
                    <a:pt x="875" y="1428"/>
                    <a:pt x="875" y="1178"/>
                  </a:cubicBezTo>
                  <a:cubicBezTo>
                    <a:pt x="875" y="946"/>
                    <a:pt x="1072" y="750"/>
                    <a:pt x="1321" y="750"/>
                  </a:cubicBezTo>
                  <a:close/>
                  <a:moveTo>
                    <a:pt x="3962" y="750"/>
                  </a:moveTo>
                  <a:cubicBezTo>
                    <a:pt x="4212" y="750"/>
                    <a:pt x="4408" y="946"/>
                    <a:pt x="4408" y="1178"/>
                  </a:cubicBezTo>
                  <a:cubicBezTo>
                    <a:pt x="4408" y="1428"/>
                    <a:pt x="4212" y="1624"/>
                    <a:pt x="3962" y="1624"/>
                  </a:cubicBezTo>
                  <a:cubicBezTo>
                    <a:pt x="3730" y="1624"/>
                    <a:pt x="3534" y="1428"/>
                    <a:pt x="3534" y="1178"/>
                  </a:cubicBezTo>
                  <a:cubicBezTo>
                    <a:pt x="3534" y="946"/>
                    <a:pt x="3730" y="750"/>
                    <a:pt x="3962" y="750"/>
                  </a:cubicBezTo>
                  <a:close/>
                  <a:moveTo>
                    <a:pt x="1179" y="1"/>
                  </a:moveTo>
                  <a:cubicBezTo>
                    <a:pt x="518" y="1"/>
                    <a:pt x="1" y="536"/>
                    <a:pt x="1" y="1178"/>
                  </a:cubicBezTo>
                  <a:cubicBezTo>
                    <a:pt x="1" y="1838"/>
                    <a:pt x="518" y="2356"/>
                    <a:pt x="1179" y="2356"/>
                  </a:cubicBezTo>
                  <a:lnTo>
                    <a:pt x="4123" y="2356"/>
                  </a:lnTo>
                  <a:cubicBezTo>
                    <a:pt x="4765" y="2356"/>
                    <a:pt x="5282" y="1838"/>
                    <a:pt x="5282" y="1178"/>
                  </a:cubicBezTo>
                  <a:cubicBezTo>
                    <a:pt x="5282" y="536"/>
                    <a:pt x="4765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31"/>
          <p:cNvGrpSpPr/>
          <p:nvPr/>
        </p:nvGrpSpPr>
        <p:grpSpPr>
          <a:xfrm>
            <a:off x="1451101" y="1491368"/>
            <a:ext cx="291997" cy="427064"/>
            <a:chOff x="4507850" y="3932275"/>
            <a:chExt cx="257425" cy="376500"/>
          </a:xfrm>
        </p:grpSpPr>
        <p:sp>
          <p:nvSpPr>
            <p:cNvPr id="595" name="Google Shape;595;p31"/>
            <p:cNvSpPr/>
            <p:nvPr/>
          </p:nvSpPr>
          <p:spPr>
            <a:xfrm>
              <a:off x="4507850" y="4211525"/>
              <a:ext cx="257425" cy="97250"/>
            </a:xfrm>
            <a:custGeom>
              <a:rect b="b" l="l" r="r" t="t"/>
              <a:pathLst>
                <a:path extrusionOk="0" h="3890" w="10297">
                  <a:moveTo>
                    <a:pt x="6906" y="875"/>
                  </a:moveTo>
                  <a:cubicBezTo>
                    <a:pt x="7156" y="875"/>
                    <a:pt x="7352" y="1089"/>
                    <a:pt x="7352" y="1321"/>
                  </a:cubicBezTo>
                  <a:cubicBezTo>
                    <a:pt x="7352" y="1570"/>
                    <a:pt x="7156" y="1767"/>
                    <a:pt x="6906" y="1767"/>
                  </a:cubicBezTo>
                  <a:lnTo>
                    <a:pt x="3373" y="1767"/>
                  </a:lnTo>
                  <a:cubicBezTo>
                    <a:pt x="3141" y="1767"/>
                    <a:pt x="2945" y="1570"/>
                    <a:pt x="2945" y="1321"/>
                  </a:cubicBezTo>
                  <a:cubicBezTo>
                    <a:pt x="2945" y="1089"/>
                    <a:pt x="3141" y="875"/>
                    <a:pt x="3373" y="875"/>
                  </a:cubicBezTo>
                  <a:close/>
                  <a:moveTo>
                    <a:pt x="1" y="0"/>
                  </a:moveTo>
                  <a:lnTo>
                    <a:pt x="1" y="3444"/>
                  </a:lnTo>
                  <a:cubicBezTo>
                    <a:pt x="1" y="3676"/>
                    <a:pt x="197" y="3890"/>
                    <a:pt x="447" y="3890"/>
                  </a:cubicBezTo>
                  <a:lnTo>
                    <a:pt x="9850" y="3890"/>
                  </a:lnTo>
                  <a:cubicBezTo>
                    <a:pt x="10100" y="3890"/>
                    <a:pt x="10296" y="3676"/>
                    <a:pt x="10296" y="3444"/>
                  </a:cubicBezTo>
                  <a:lnTo>
                    <a:pt x="10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4507850" y="3932275"/>
              <a:ext cx="257425" cy="44200"/>
            </a:xfrm>
            <a:custGeom>
              <a:rect b="b" l="l" r="r" t="t"/>
              <a:pathLst>
                <a:path extrusionOk="0" h="1768" w="10297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1321"/>
                  </a:lnTo>
                  <a:cubicBezTo>
                    <a:pt x="1" y="1571"/>
                    <a:pt x="197" y="1767"/>
                    <a:pt x="447" y="1767"/>
                  </a:cubicBezTo>
                  <a:lnTo>
                    <a:pt x="9850" y="1767"/>
                  </a:lnTo>
                  <a:cubicBezTo>
                    <a:pt x="10100" y="1767"/>
                    <a:pt x="10296" y="1571"/>
                    <a:pt x="10296" y="1321"/>
                  </a:cubicBezTo>
                  <a:lnTo>
                    <a:pt x="10296" y="429"/>
                  </a:lnTo>
                  <a:cubicBezTo>
                    <a:pt x="10296" y="197"/>
                    <a:pt x="10100" y="1"/>
                    <a:pt x="9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4522575" y="3998300"/>
              <a:ext cx="227975" cy="117775"/>
            </a:xfrm>
            <a:custGeom>
              <a:rect b="b" l="l" r="r" t="t"/>
              <a:pathLst>
                <a:path extrusionOk="0" h="4711" w="9119">
                  <a:moveTo>
                    <a:pt x="4113" y="1026"/>
                  </a:moveTo>
                  <a:cubicBezTo>
                    <a:pt x="4225" y="1026"/>
                    <a:pt x="4336" y="1071"/>
                    <a:pt x="4426" y="1160"/>
                  </a:cubicBezTo>
                  <a:cubicBezTo>
                    <a:pt x="4604" y="1339"/>
                    <a:pt x="4604" y="1606"/>
                    <a:pt x="4426" y="1785"/>
                  </a:cubicBezTo>
                  <a:lnTo>
                    <a:pt x="2659" y="3551"/>
                  </a:lnTo>
                  <a:cubicBezTo>
                    <a:pt x="2570" y="3640"/>
                    <a:pt x="2463" y="3676"/>
                    <a:pt x="2356" y="3676"/>
                  </a:cubicBezTo>
                  <a:cubicBezTo>
                    <a:pt x="2231" y="3676"/>
                    <a:pt x="2124" y="3640"/>
                    <a:pt x="2035" y="3551"/>
                  </a:cubicBezTo>
                  <a:cubicBezTo>
                    <a:pt x="1874" y="3373"/>
                    <a:pt x="1874" y="3105"/>
                    <a:pt x="2035" y="2927"/>
                  </a:cubicBezTo>
                  <a:lnTo>
                    <a:pt x="3801" y="1160"/>
                  </a:lnTo>
                  <a:cubicBezTo>
                    <a:pt x="3890" y="1071"/>
                    <a:pt x="4002" y="1026"/>
                    <a:pt x="4113" y="1026"/>
                  </a:cubicBezTo>
                  <a:close/>
                  <a:moveTo>
                    <a:pt x="6763" y="1026"/>
                  </a:moveTo>
                  <a:cubicBezTo>
                    <a:pt x="6875" y="1026"/>
                    <a:pt x="6986" y="1071"/>
                    <a:pt x="7066" y="1160"/>
                  </a:cubicBezTo>
                  <a:cubicBezTo>
                    <a:pt x="7245" y="1339"/>
                    <a:pt x="7245" y="1606"/>
                    <a:pt x="7066" y="1785"/>
                  </a:cubicBezTo>
                  <a:lnTo>
                    <a:pt x="5318" y="3551"/>
                  </a:lnTo>
                  <a:cubicBezTo>
                    <a:pt x="5229" y="3640"/>
                    <a:pt x="5104" y="3676"/>
                    <a:pt x="4997" y="3676"/>
                  </a:cubicBezTo>
                  <a:cubicBezTo>
                    <a:pt x="4890" y="3676"/>
                    <a:pt x="4765" y="3640"/>
                    <a:pt x="4693" y="3551"/>
                  </a:cubicBezTo>
                  <a:cubicBezTo>
                    <a:pt x="4515" y="3373"/>
                    <a:pt x="4515" y="3105"/>
                    <a:pt x="4693" y="2927"/>
                  </a:cubicBezTo>
                  <a:lnTo>
                    <a:pt x="6460" y="1160"/>
                  </a:lnTo>
                  <a:cubicBezTo>
                    <a:pt x="6540" y="1071"/>
                    <a:pt x="6651" y="1026"/>
                    <a:pt x="6763" y="1026"/>
                  </a:cubicBezTo>
                  <a:close/>
                  <a:moveTo>
                    <a:pt x="1" y="1"/>
                  </a:moveTo>
                  <a:lnTo>
                    <a:pt x="1" y="4711"/>
                  </a:lnTo>
                  <a:lnTo>
                    <a:pt x="9118" y="4711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4509650" y="4137925"/>
              <a:ext cx="253375" cy="51750"/>
            </a:xfrm>
            <a:custGeom>
              <a:rect b="b" l="l" r="r" t="t"/>
              <a:pathLst>
                <a:path extrusionOk="0" h="2070" w="10135">
                  <a:moveTo>
                    <a:pt x="411" y="0"/>
                  </a:moveTo>
                  <a:lnTo>
                    <a:pt x="0" y="2070"/>
                  </a:lnTo>
                  <a:lnTo>
                    <a:pt x="1981" y="2070"/>
                  </a:lnTo>
                  <a:lnTo>
                    <a:pt x="1981" y="1624"/>
                  </a:lnTo>
                  <a:cubicBezTo>
                    <a:pt x="1981" y="1374"/>
                    <a:pt x="2177" y="1178"/>
                    <a:pt x="2427" y="1178"/>
                  </a:cubicBezTo>
                  <a:cubicBezTo>
                    <a:pt x="2677" y="1178"/>
                    <a:pt x="2873" y="1374"/>
                    <a:pt x="2873" y="1624"/>
                  </a:cubicBezTo>
                  <a:lnTo>
                    <a:pt x="2873" y="2070"/>
                  </a:lnTo>
                  <a:lnTo>
                    <a:pt x="3747" y="2070"/>
                  </a:lnTo>
                  <a:lnTo>
                    <a:pt x="3747" y="1624"/>
                  </a:lnTo>
                  <a:cubicBezTo>
                    <a:pt x="3747" y="1374"/>
                    <a:pt x="3943" y="1178"/>
                    <a:pt x="4193" y="1178"/>
                  </a:cubicBezTo>
                  <a:cubicBezTo>
                    <a:pt x="4443" y="1178"/>
                    <a:pt x="4639" y="1374"/>
                    <a:pt x="4639" y="1624"/>
                  </a:cubicBezTo>
                  <a:lnTo>
                    <a:pt x="4639" y="2070"/>
                  </a:lnTo>
                  <a:lnTo>
                    <a:pt x="5514" y="2070"/>
                  </a:lnTo>
                  <a:lnTo>
                    <a:pt x="5514" y="1624"/>
                  </a:lnTo>
                  <a:cubicBezTo>
                    <a:pt x="5514" y="1374"/>
                    <a:pt x="5710" y="1178"/>
                    <a:pt x="5960" y="1178"/>
                  </a:cubicBezTo>
                  <a:cubicBezTo>
                    <a:pt x="6192" y="1178"/>
                    <a:pt x="6406" y="1374"/>
                    <a:pt x="6406" y="1624"/>
                  </a:cubicBezTo>
                  <a:lnTo>
                    <a:pt x="6406" y="2070"/>
                  </a:lnTo>
                  <a:lnTo>
                    <a:pt x="7280" y="2070"/>
                  </a:lnTo>
                  <a:lnTo>
                    <a:pt x="7280" y="1481"/>
                  </a:lnTo>
                  <a:cubicBezTo>
                    <a:pt x="7030" y="1481"/>
                    <a:pt x="6834" y="1285"/>
                    <a:pt x="6834" y="1035"/>
                  </a:cubicBezTo>
                  <a:cubicBezTo>
                    <a:pt x="6834" y="785"/>
                    <a:pt x="7030" y="589"/>
                    <a:pt x="7280" y="589"/>
                  </a:cubicBezTo>
                  <a:lnTo>
                    <a:pt x="8154" y="589"/>
                  </a:lnTo>
                  <a:cubicBezTo>
                    <a:pt x="8404" y="589"/>
                    <a:pt x="8600" y="785"/>
                    <a:pt x="8600" y="1035"/>
                  </a:cubicBezTo>
                  <a:cubicBezTo>
                    <a:pt x="8600" y="1285"/>
                    <a:pt x="8404" y="1481"/>
                    <a:pt x="8154" y="1481"/>
                  </a:cubicBezTo>
                  <a:lnTo>
                    <a:pt x="8154" y="2070"/>
                  </a:lnTo>
                  <a:lnTo>
                    <a:pt x="10135" y="2070"/>
                  </a:lnTo>
                  <a:lnTo>
                    <a:pt x="9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31"/>
          <p:cNvGrpSpPr/>
          <p:nvPr/>
        </p:nvGrpSpPr>
        <p:grpSpPr>
          <a:xfrm>
            <a:off x="3366909" y="1508817"/>
            <a:ext cx="427064" cy="392156"/>
            <a:chOff x="2203925" y="3390750"/>
            <a:chExt cx="376500" cy="345725"/>
          </a:xfrm>
        </p:grpSpPr>
        <p:sp>
          <p:nvSpPr>
            <p:cNvPr id="600" name="Google Shape;600;p31"/>
            <p:cNvSpPr/>
            <p:nvPr/>
          </p:nvSpPr>
          <p:spPr>
            <a:xfrm>
              <a:off x="2203925" y="3442500"/>
              <a:ext cx="45525" cy="66050"/>
            </a:xfrm>
            <a:custGeom>
              <a:rect b="b" l="l" r="r" t="t"/>
              <a:pathLst>
                <a:path extrusionOk="0" h="2642" w="1821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lnTo>
                    <a:pt x="1" y="2195"/>
                  </a:lnTo>
                  <a:cubicBezTo>
                    <a:pt x="1" y="2445"/>
                    <a:pt x="197" y="2641"/>
                    <a:pt x="447" y="2641"/>
                  </a:cubicBezTo>
                  <a:lnTo>
                    <a:pt x="1821" y="2641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2271725" y="3390750"/>
              <a:ext cx="308700" cy="345725"/>
            </a:xfrm>
            <a:custGeom>
              <a:rect b="b" l="l" r="r" t="t"/>
              <a:pathLst>
                <a:path extrusionOk="0" h="13829" w="12348">
                  <a:moveTo>
                    <a:pt x="6620" y="2945"/>
                  </a:moveTo>
                  <a:cubicBezTo>
                    <a:pt x="6852" y="2945"/>
                    <a:pt x="7048" y="3141"/>
                    <a:pt x="7048" y="3391"/>
                  </a:cubicBezTo>
                  <a:cubicBezTo>
                    <a:pt x="7048" y="3623"/>
                    <a:pt x="6852" y="3837"/>
                    <a:pt x="6620" y="3837"/>
                  </a:cubicBezTo>
                  <a:lnTo>
                    <a:pt x="1910" y="3837"/>
                  </a:lnTo>
                  <a:cubicBezTo>
                    <a:pt x="1660" y="3837"/>
                    <a:pt x="1464" y="3623"/>
                    <a:pt x="1464" y="3391"/>
                  </a:cubicBezTo>
                  <a:cubicBezTo>
                    <a:pt x="1464" y="3141"/>
                    <a:pt x="1660" y="2945"/>
                    <a:pt x="1910" y="2945"/>
                  </a:cubicBezTo>
                  <a:close/>
                  <a:moveTo>
                    <a:pt x="9546" y="2945"/>
                  </a:moveTo>
                  <a:cubicBezTo>
                    <a:pt x="9796" y="2945"/>
                    <a:pt x="9993" y="3141"/>
                    <a:pt x="9993" y="3391"/>
                  </a:cubicBezTo>
                  <a:cubicBezTo>
                    <a:pt x="9993" y="3623"/>
                    <a:pt x="9796" y="3837"/>
                    <a:pt x="9546" y="3837"/>
                  </a:cubicBezTo>
                  <a:lnTo>
                    <a:pt x="8369" y="3837"/>
                  </a:lnTo>
                  <a:cubicBezTo>
                    <a:pt x="8137" y="3837"/>
                    <a:pt x="7941" y="3623"/>
                    <a:pt x="7941" y="3391"/>
                  </a:cubicBezTo>
                  <a:cubicBezTo>
                    <a:pt x="7941" y="3141"/>
                    <a:pt x="8137" y="2945"/>
                    <a:pt x="8369" y="2945"/>
                  </a:cubicBezTo>
                  <a:close/>
                  <a:moveTo>
                    <a:pt x="7352" y="5586"/>
                  </a:moveTo>
                  <a:lnTo>
                    <a:pt x="7352" y="7655"/>
                  </a:lnTo>
                  <a:lnTo>
                    <a:pt x="6031" y="7655"/>
                  </a:lnTo>
                  <a:cubicBezTo>
                    <a:pt x="5621" y="7655"/>
                    <a:pt x="5282" y="7316"/>
                    <a:pt x="5282" y="6924"/>
                  </a:cubicBezTo>
                  <a:lnTo>
                    <a:pt x="5282" y="5586"/>
                  </a:lnTo>
                  <a:lnTo>
                    <a:pt x="5871" y="5586"/>
                  </a:lnTo>
                  <a:lnTo>
                    <a:pt x="5871" y="6335"/>
                  </a:lnTo>
                  <a:cubicBezTo>
                    <a:pt x="5871" y="6567"/>
                    <a:pt x="6067" y="6763"/>
                    <a:pt x="6317" y="6763"/>
                  </a:cubicBezTo>
                  <a:cubicBezTo>
                    <a:pt x="6567" y="6763"/>
                    <a:pt x="6763" y="6567"/>
                    <a:pt x="6763" y="6335"/>
                  </a:cubicBezTo>
                  <a:lnTo>
                    <a:pt x="6763" y="5586"/>
                  </a:lnTo>
                  <a:close/>
                  <a:moveTo>
                    <a:pt x="7227" y="1"/>
                  </a:moveTo>
                  <a:cubicBezTo>
                    <a:pt x="6959" y="1"/>
                    <a:pt x="6763" y="197"/>
                    <a:pt x="6763" y="447"/>
                  </a:cubicBezTo>
                  <a:lnTo>
                    <a:pt x="6763" y="1178"/>
                  </a:lnTo>
                  <a:lnTo>
                    <a:pt x="2427" y="1178"/>
                  </a:lnTo>
                  <a:cubicBezTo>
                    <a:pt x="1624" y="1178"/>
                    <a:pt x="839" y="1375"/>
                    <a:pt x="126" y="1732"/>
                  </a:cubicBezTo>
                  <a:lnTo>
                    <a:pt x="1" y="1785"/>
                  </a:lnTo>
                  <a:lnTo>
                    <a:pt x="1" y="4979"/>
                  </a:lnTo>
                  <a:lnTo>
                    <a:pt x="126" y="5050"/>
                  </a:lnTo>
                  <a:cubicBezTo>
                    <a:pt x="839" y="5407"/>
                    <a:pt x="1624" y="5586"/>
                    <a:pt x="2427" y="5586"/>
                  </a:cubicBezTo>
                  <a:lnTo>
                    <a:pt x="4408" y="5586"/>
                  </a:lnTo>
                  <a:lnTo>
                    <a:pt x="4408" y="6924"/>
                  </a:lnTo>
                  <a:cubicBezTo>
                    <a:pt x="4408" y="7816"/>
                    <a:pt x="5121" y="8530"/>
                    <a:pt x="6031" y="8530"/>
                  </a:cubicBezTo>
                  <a:lnTo>
                    <a:pt x="7352" y="8530"/>
                  </a:lnTo>
                  <a:lnTo>
                    <a:pt x="7352" y="10439"/>
                  </a:lnTo>
                  <a:cubicBezTo>
                    <a:pt x="7352" y="10689"/>
                    <a:pt x="7548" y="10885"/>
                    <a:pt x="7780" y="10885"/>
                  </a:cubicBezTo>
                  <a:lnTo>
                    <a:pt x="8815" y="10885"/>
                  </a:lnTo>
                  <a:lnTo>
                    <a:pt x="8815" y="11741"/>
                  </a:lnTo>
                  <a:cubicBezTo>
                    <a:pt x="8815" y="12384"/>
                    <a:pt x="8315" y="12937"/>
                    <a:pt x="7673" y="12937"/>
                  </a:cubicBezTo>
                  <a:cubicBezTo>
                    <a:pt x="7662" y="12937"/>
                    <a:pt x="7652" y="12937"/>
                    <a:pt x="7641" y="12937"/>
                  </a:cubicBezTo>
                  <a:cubicBezTo>
                    <a:pt x="6995" y="12937"/>
                    <a:pt x="6460" y="12409"/>
                    <a:pt x="6460" y="11777"/>
                  </a:cubicBezTo>
                  <a:lnTo>
                    <a:pt x="6460" y="11652"/>
                  </a:lnTo>
                  <a:cubicBezTo>
                    <a:pt x="6460" y="10913"/>
                    <a:pt x="5870" y="10296"/>
                    <a:pt x="5152" y="10296"/>
                  </a:cubicBezTo>
                  <a:cubicBezTo>
                    <a:pt x="5142" y="10296"/>
                    <a:pt x="5132" y="10296"/>
                    <a:pt x="5121" y="10296"/>
                  </a:cubicBezTo>
                  <a:cubicBezTo>
                    <a:pt x="4408" y="10314"/>
                    <a:pt x="3819" y="10903"/>
                    <a:pt x="3819" y="11616"/>
                  </a:cubicBezTo>
                  <a:lnTo>
                    <a:pt x="3819" y="12491"/>
                  </a:lnTo>
                  <a:cubicBezTo>
                    <a:pt x="3819" y="12723"/>
                    <a:pt x="3997" y="12937"/>
                    <a:pt x="4229" y="12937"/>
                  </a:cubicBezTo>
                  <a:cubicBezTo>
                    <a:pt x="4241" y="12938"/>
                    <a:pt x="4252" y="12938"/>
                    <a:pt x="4263" y="12938"/>
                  </a:cubicBezTo>
                  <a:cubicBezTo>
                    <a:pt x="4513" y="12938"/>
                    <a:pt x="4693" y="12748"/>
                    <a:pt x="4693" y="12509"/>
                  </a:cubicBezTo>
                  <a:lnTo>
                    <a:pt x="4693" y="11634"/>
                  </a:lnTo>
                  <a:cubicBezTo>
                    <a:pt x="4693" y="11402"/>
                    <a:pt x="4890" y="11188"/>
                    <a:pt x="5121" y="11188"/>
                  </a:cubicBezTo>
                  <a:cubicBezTo>
                    <a:pt x="5132" y="11187"/>
                    <a:pt x="5143" y="11187"/>
                    <a:pt x="5153" y="11187"/>
                  </a:cubicBezTo>
                  <a:cubicBezTo>
                    <a:pt x="5389" y="11187"/>
                    <a:pt x="5585" y="11377"/>
                    <a:pt x="5585" y="11616"/>
                  </a:cubicBezTo>
                  <a:lnTo>
                    <a:pt x="5585" y="11741"/>
                  </a:lnTo>
                  <a:cubicBezTo>
                    <a:pt x="5585" y="12883"/>
                    <a:pt x="6495" y="13811"/>
                    <a:pt x="7619" y="13829"/>
                  </a:cubicBezTo>
                  <a:cubicBezTo>
                    <a:pt x="8761" y="13829"/>
                    <a:pt x="9707" y="12919"/>
                    <a:pt x="9707" y="11777"/>
                  </a:cubicBezTo>
                  <a:lnTo>
                    <a:pt x="9707" y="10885"/>
                  </a:lnTo>
                  <a:lnTo>
                    <a:pt x="10724" y="10885"/>
                  </a:lnTo>
                  <a:cubicBezTo>
                    <a:pt x="10974" y="10885"/>
                    <a:pt x="11170" y="10689"/>
                    <a:pt x="11170" y="10439"/>
                  </a:cubicBezTo>
                  <a:lnTo>
                    <a:pt x="11170" y="9118"/>
                  </a:lnTo>
                  <a:lnTo>
                    <a:pt x="9564" y="9118"/>
                  </a:lnTo>
                  <a:cubicBezTo>
                    <a:pt x="9332" y="9118"/>
                    <a:pt x="9118" y="8940"/>
                    <a:pt x="9118" y="8708"/>
                  </a:cubicBezTo>
                  <a:cubicBezTo>
                    <a:pt x="9100" y="8440"/>
                    <a:pt x="9297" y="8244"/>
                    <a:pt x="9546" y="8244"/>
                  </a:cubicBezTo>
                  <a:lnTo>
                    <a:pt x="11170" y="8244"/>
                  </a:lnTo>
                  <a:lnTo>
                    <a:pt x="11170" y="7352"/>
                  </a:lnTo>
                  <a:lnTo>
                    <a:pt x="9564" y="7352"/>
                  </a:lnTo>
                  <a:cubicBezTo>
                    <a:pt x="9332" y="7352"/>
                    <a:pt x="9118" y="7174"/>
                    <a:pt x="9118" y="6942"/>
                  </a:cubicBezTo>
                  <a:cubicBezTo>
                    <a:pt x="9100" y="6692"/>
                    <a:pt x="9297" y="6478"/>
                    <a:pt x="9546" y="6478"/>
                  </a:cubicBezTo>
                  <a:lnTo>
                    <a:pt x="11170" y="6478"/>
                  </a:lnTo>
                  <a:lnTo>
                    <a:pt x="11170" y="5336"/>
                  </a:lnTo>
                  <a:lnTo>
                    <a:pt x="12223" y="4283"/>
                  </a:lnTo>
                  <a:cubicBezTo>
                    <a:pt x="12294" y="4212"/>
                    <a:pt x="12348" y="4087"/>
                    <a:pt x="12348" y="3980"/>
                  </a:cubicBezTo>
                  <a:lnTo>
                    <a:pt x="12348" y="1625"/>
                  </a:lnTo>
                  <a:cubicBezTo>
                    <a:pt x="12348" y="1375"/>
                    <a:pt x="12151" y="1178"/>
                    <a:pt x="11902" y="1178"/>
                  </a:cubicBezTo>
                  <a:lnTo>
                    <a:pt x="9404" y="1178"/>
                  </a:lnTo>
                  <a:lnTo>
                    <a:pt x="9404" y="465"/>
                  </a:lnTo>
                  <a:cubicBezTo>
                    <a:pt x="9404" y="215"/>
                    <a:pt x="9225" y="19"/>
                    <a:pt x="8993" y="1"/>
                  </a:cubicBezTo>
                  <a:cubicBezTo>
                    <a:pt x="8726" y="1"/>
                    <a:pt x="8529" y="197"/>
                    <a:pt x="8529" y="447"/>
                  </a:cubicBezTo>
                  <a:lnTo>
                    <a:pt x="8529" y="1178"/>
                  </a:lnTo>
                  <a:lnTo>
                    <a:pt x="7637" y="1178"/>
                  </a:lnTo>
                  <a:lnTo>
                    <a:pt x="7637" y="465"/>
                  </a:lnTo>
                  <a:cubicBezTo>
                    <a:pt x="7637" y="215"/>
                    <a:pt x="7459" y="19"/>
                    <a:pt x="7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31"/>
          <p:cNvGrpSpPr/>
          <p:nvPr/>
        </p:nvGrpSpPr>
        <p:grpSpPr>
          <a:xfrm>
            <a:off x="5375463" y="1516650"/>
            <a:ext cx="376500" cy="376500"/>
            <a:chOff x="3253875" y="2981925"/>
            <a:chExt cx="376500" cy="376500"/>
          </a:xfrm>
        </p:grpSpPr>
        <p:sp>
          <p:nvSpPr>
            <p:cNvPr id="603" name="Google Shape;603;p31"/>
            <p:cNvSpPr/>
            <p:nvPr/>
          </p:nvSpPr>
          <p:spPr>
            <a:xfrm>
              <a:off x="3253875" y="2981925"/>
              <a:ext cx="376500" cy="345725"/>
            </a:xfrm>
            <a:custGeom>
              <a:rect b="b" l="l" r="r" t="t"/>
              <a:pathLst>
                <a:path extrusionOk="0" h="13829" w="15060">
                  <a:moveTo>
                    <a:pt x="4586" y="0"/>
                  </a:moveTo>
                  <a:cubicBezTo>
                    <a:pt x="3694" y="0"/>
                    <a:pt x="2980" y="732"/>
                    <a:pt x="2980" y="1624"/>
                  </a:cubicBezTo>
                  <a:cubicBezTo>
                    <a:pt x="2980" y="2248"/>
                    <a:pt x="3337" y="2784"/>
                    <a:pt x="3854" y="3051"/>
                  </a:cubicBezTo>
                  <a:cubicBezTo>
                    <a:pt x="2962" y="3337"/>
                    <a:pt x="2302" y="4086"/>
                    <a:pt x="2123" y="4996"/>
                  </a:cubicBezTo>
                  <a:lnTo>
                    <a:pt x="446" y="4996"/>
                  </a:lnTo>
                  <a:cubicBezTo>
                    <a:pt x="196" y="4996"/>
                    <a:pt x="0" y="5192"/>
                    <a:pt x="0" y="5442"/>
                  </a:cubicBezTo>
                  <a:lnTo>
                    <a:pt x="0" y="6923"/>
                  </a:lnTo>
                  <a:cubicBezTo>
                    <a:pt x="0" y="7155"/>
                    <a:pt x="196" y="7351"/>
                    <a:pt x="446" y="7351"/>
                  </a:cubicBezTo>
                  <a:lnTo>
                    <a:pt x="2088" y="7351"/>
                  </a:lnTo>
                  <a:lnTo>
                    <a:pt x="2088" y="8672"/>
                  </a:lnTo>
                  <a:cubicBezTo>
                    <a:pt x="2088" y="9189"/>
                    <a:pt x="2480" y="9617"/>
                    <a:pt x="2980" y="9689"/>
                  </a:cubicBezTo>
                  <a:lnTo>
                    <a:pt x="2980" y="12793"/>
                  </a:lnTo>
                  <a:cubicBezTo>
                    <a:pt x="2980" y="13364"/>
                    <a:pt x="3426" y="13828"/>
                    <a:pt x="3997" y="13828"/>
                  </a:cubicBezTo>
                  <a:lnTo>
                    <a:pt x="5174" y="13828"/>
                  </a:lnTo>
                  <a:cubicBezTo>
                    <a:pt x="5745" y="13828"/>
                    <a:pt x="6209" y="13364"/>
                    <a:pt x="6209" y="12793"/>
                  </a:cubicBezTo>
                  <a:lnTo>
                    <a:pt x="6209" y="9689"/>
                  </a:lnTo>
                  <a:cubicBezTo>
                    <a:pt x="6709" y="9617"/>
                    <a:pt x="7084" y="9189"/>
                    <a:pt x="7084" y="8672"/>
                  </a:cubicBezTo>
                  <a:lnTo>
                    <a:pt x="7084" y="7351"/>
                  </a:lnTo>
                  <a:lnTo>
                    <a:pt x="7976" y="7351"/>
                  </a:lnTo>
                  <a:lnTo>
                    <a:pt x="7976" y="8672"/>
                  </a:lnTo>
                  <a:cubicBezTo>
                    <a:pt x="7976" y="9189"/>
                    <a:pt x="8350" y="9617"/>
                    <a:pt x="8850" y="9689"/>
                  </a:cubicBezTo>
                  <a:lnTo>
                    <a:pt x="8850" y="11205"/>
                  </a:lnTo>
                  <a:cubicBezTo>
                    <a:pt x="9296" y="10848"/>
                    <a:pt x="9867" y="10652"/>
                    <a:pt x="10474" y="10652"/>
                  </a:cubicBezTo>
                  <a:cubicBezTo>
                    <a:pt x="11080" y="10652"/>
                    <a:pt x="11633" y="10848"/>
                    <a:pt x="12097" y="11205"/>
                  </a:cubicBezTo>
                  <a:lnTo>
                    <a:pt x="12097" y="9689"/>
                  </a:lnTo>
                  <a:cubicBezTo>
                    <a:pt x="12579" y="9617"/>
                    <a:pt x="12972" y="9189"/>
                    <a:pt x="12972" y="8672"/>
                  </a:cubicBezTo>
                  <a:lnTo>
                    <a:pt x="12972" y="7351"/>
                  </a:lnTo>
                  <a:lnTo>
                    <a:pt x="14613" y="7351"/>
                  </a:lnTo>
                  <a:cubicBezTo>
                    <a:pt x="14863" y="7351"/>
                    <a:pt x="15059" y="7155"/>
                    <a:pt x="15059" y="6923"/>
                  </a:cubicBezTo>
                  <a:lnTo>
                    <a:pt x="15059" y="5442"/>
                  </a:lnTo>
                  <a:cubicBezTo>
                    <a:pt x="15059" y="5192"/>
                    <a:pt x="14863" y="4996"/>
                    <a:pt x="14613" y="4996"/>
                  </a:cubicBezTo>
                  <a:lnTo>
                    <a:pt x="12936" y="4996"/>
                  </a:lnTo>
                  <a:cubicBezTo>
                    <a:pt x="12758" y="4086"/>
                    <a:pt x="12097" y="3337"/>
                    <a:pt x="11205" y="3051"/>
                  </a:cubicBezTo>
                  <a:cubicBezTo>
                    <a:pt x="11741" y="2784"/>
                    <a:pt x="12097" y="2248"/>
                    <a:pt x="12097" y="1624"/>
                  </a:cubicBezTo>
                  <a:cubicBezTo>
                    <a:pt x="12097" y="732"/>
                    <a:pt x="11366" y="0"/>
                    <a:pt x="10474" y="0"/>
                  </a:cubicBezTo>
                  <a:cubicBezTo>
                    <a:pt x="9582" y="0"/>
                    <a:pt x="8850" y="732"/>
                    <a:pt x="8850" y="1624"/>
                  </a:cubicBezTo>
                  <a:cubicBezTo>
                    <a:pt x="8850" y="2248"/>
                    <a:pt x="9207" y="2784"/>
                    <a:pt x="9724" y="3051"/>
                  </a:cubicBezTo>
                  <a:cubicBezTo>
                    <a:pt x="8850" y="3337"/>
                    <a:pt x="8172" y="4086"/>
                    <a:pt x="8011" y="4996"/>
                  </a:cubicBezTo>
                  <a:lnTo>
                    <a:pt x="7048" y="4996"/>
                  </a:lnTo>
                  <a:cubicBezTo>
                    <a:pt x="6887" y="4086"/>
                    <a:pt x="6209" y="3337"/>
                    <a:pt x="5335" y="3051"/>
                  </a:cubicBezTo>
                  <a:cubicBezTo>
                    <a:pt x="5852" y="2784"/>
                    <a:pt x="6209" y="2248"/>
                    <a:pt x="6209" y="1624"/>
                  </a:cubicBezTo>
                  <a:cubicBezTo>
                    <a:pt x="6209" y="732"/>
                    <a:pt x="5478" y="0"/>
                    <a:pt x="4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3471550" y="3270075"/>
              <a:ext cx="88350" cy="88350"/>
            </a:xfrm>
            <a:custGeom>
              <a:rect b="b" l="l" r="r" t="t"/>
              <a:pathLst>
                <a:path extrusionOk="0" h="3534" w="3534">
                  <a:moveTo>
                    <a:pt x="1767" y="0"/>
                  </a:moveTo>
                  <a:cubicBezTo>
                    <a:pt x="785" y="0"/>
                    <a:pt x="0" y="803"/>
                    <a:pt x="0" y="1767"/>
                  </a:cubicBezTo>
                  <a:cubicBezTo>
                    <a:pt x="0" y="2748"/>
                    <a:pt x="785" y="3533"/>
                    <a:pt x="1767" y="3533"/>
                  </a:cubicBezTo>
                  <a:cubicBezTo>
                    <a:pt x="2730" y="3533"/>
                    <a:pt x="3533" y="2748"/>
                    <a:pt x="3533" y="1767"/>
                  </a:cubicBezTo>
                  <a:cubicBezTo>
                    <a:pt x="3533" y="803"/>
                    <a:pt x="2730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610" name="Google Shape;610;p32"/>
          <p:cNvCxnSpPr>
            <a:stCxn id="611" idx="2"/>
            <a:endCxn id="612" idx="0"/>
          </p:cNvCxnSpPr>
          <p:nvPr/>
        </p:nvCxnSpPr>
        <p:spPr>
          <a:xfrm flipH="1" rot="-5400000">
            <a:off x="5392175" y="885900"/>
            <a:ext cx="316200" cy="19704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3" name="Google Shape;613;p32"/>
          <p:cNvCxnSpPr>
            <a:stCxn id="614" idx="0"/>
            <a:endCxn id="611" idx="2"/>
          </p:cNvCxnSpPr>
          <p:nvPr/>
        </p:nvCxnSpPr>
        <p:spPr>
          <a:xfrm rot="-5400000">
            <a:off x="3421750" y="885775"/>
            <a:ext cx="316200" cy="19704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5" name="Google Shape;615;p32"/>
          <p:cNvCxnSpPr>
            <a:stCxn id="614" idx="2"/>
            <a:endCxn id="616" idx="0"/>
          </p:cNvCxnSpPr>
          <p:nvPr/>
        </p:nvCxnSpPr>
        <p:spPr>
          <a:xfrm flipH="1" rot="-5400000">
            <a:off x="2929150" y="2332075"/>
            <a:ext cx="316200" cy="9852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" name="Google Shape;617;p32"/>
          <p:cNvCxnSpPr>
            <a:stCxn id="618" idx="0"/>
            <a:endCxn id="614" idx="2"/>
          </p:cNvCxnSpPr>
          <p:nvPr/>
        </p:nvCxnSpPr>
        <p:spPr>
          <a:xfrm rot="-5400000">
            <a:off x="1944000" y="2331950"/>
            <a:ext cx="316200" cy="9852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32"/>
          <p:cNvCxnSpPr>
            <a:stCxn id="612" idx="2"/>
            <a:endCxn id="620" idx="0"/>
          </p:cNvCxnSpPr>
          <p:nvPr/>
        </p:nvCxnSpPr>
        <p:spPr>
          <a:xfrm flipH="1" rot="-5400000">
            <a:off x="6869925" y="2332075"/>
            <a:ext cx="316200" cy="9852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1" name="Google Shape;621;p32"/>
          <p:cNvCxnSpPr>
            <a:stCxn id="622" idx="0"/>
            <a:endCxn id="612" idx="2"/>
          </p:cNvCxnSpPr>
          <p:nvPr/>
        </p:nvCxnSpPr>
        <p:spPr>
          <a:xfrm rot="-5400000">
            <a:off x="5884771" y="2331950"/>
            <a:ext cx="316200" cy="985200"/>
          </a:xfrm>
          <a:prstGeom prst="bentConnector3">
            <a:avLst>
              <a:gd fmla="val 4998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3" name="Google Shape;623;p32"/>
          <p:cNvGrpSpPr/>
          <p:nvPr/>
        </p:nvGrpSpPr>
        <p:grpSpPr>
          <a:xfrm flipH="1" rot="10800000">
            <a:off x="3245916" y="3936219"/>
            <a:ext cx="667869" cy="667869"/>
            <a:chOff x="1377750" y="1690325"/>
            <a:chExt cx="771300" cy="771300"/>
          </a:xfrm>
        </p:grpSpPr>
        <p:sp>
          <p:nvSpPr>
            <p:cNvPr id="624" name="Google Shape;624;p3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32"/>
          <p:cNvGrpSpPr/>
          <p:nvPr/>
        </p:nvGrpSpPr>
        <p:grpSpPr>
          <a:xfrm flipH="1" rot="10800000">
            <a:off x="1275566" y="3936219"/>
            <a:ext cx="667869" cy="667869"/>
            <a:chOff x="1377750" y="1690325"/>
            <a:chExt cx="771300" cy="771300"/>
          </a:xfrm>
        </p:grpSpPr>
        <p:sp>
          <p:nvSpPr>
            <p:cNvPr id="630" name="Google Shape;630;p3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2"/>
          <p:cNvGrpSpPr/>
          <p:nvPr/>
        </p:nvGrpSpPr>
        <p:grpSpPr>
          <a:xfrm flipH="1" rot="10800000">
            <a:off x="5216266" y="3936219"/>
            <a:ext cx="667869" cy="667869"/>
            <a:chOff x="1377750" y="1690325"/>
            <a:chExt cx="771300" cy="771300"/>
          </a:xfrm>
        </p:grpSpPr>
        <p:sp>
          <p:nvSpPr>
            <p:cNvPr id="636" name="Google Shape;636;p3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32"/>
          <p:cNvGrpSpPr/>
          <p:nvPr/>
        </p:nvGrpSpPr>
        <p:grpSpPr>
          <a:xfrm flipH="1" rot="10800000">
            <a:off x="7186616" y="3936219"/>
            <a:ext cx="667869" cy="667869"/>
            <a:chOff x="1377750" y="1690325"/>
            <a:chExt cx="771300" cy="771300"/>
          </a:xfrm>
        </p:grpSpPr>
        <p:sp>
          <p:nvSpPr>
            <p:cNvPr id="642" name="Google Shape;642;p32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2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7" name="Google Shape;647;p32"/>
          <p:cNvCxnSpPr>
            <a:stCxn id="618" idx="2"/>
            <a:endCxn id="630" idx="2"/>
          </p:cNvCxnSpPr>
          <p:nvPr/>
        </p:nvCxnSpPr>
        <p:spPr>
          <a:xfrm>
            <a:off x="1609500" y="3620150"/>
            <a:ext cx="0" cy="31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32"/>
          <p:cNvCxnSpPr>
            <a:stCxn id="616" idx="2"/>
            <a:endCxn id="624" idx="2"/>
          </p:cNvCxnSpPr>
          <p:nvPr/>
        </p:nvCxnSpPr>
        <p:spPr>
          <a:xfrm>
            <a:off x="3579879" y="3620150"/>
            <a:ext cx="0" cy="31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2"/>
          <p:cNvCxnSpPr>
            <a:stCxn id="622" idx="2"/>
            <a:endCxn id="636" idx="2"/>
          </p:cNvCxnSpPr>
          <p:nvPr/>
        </p:nvCxnSpPr>
        <p:spPr>
          <a:xfrm>
            <a:off x="5550271" y="3620150"/>
            <a:ext cx="0" cy="31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32"/>
          <p:cNvCxnSpPr>
            <a:stCxn id="620" idx="2"/>
            <a:endCxn id="642" idx="2"/>
          </p:cNvCxnSpPr>
          <p:nvPr/>
        </p:nvCxnSpPr>
        <p:spPr>
          <a:xfrm>
            <a:off x="7520650" y="3620150"/>
            <a:ext cx="0" cy="316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1" name="Google Shape;651;p32"/>
          <p:cNvGrpSpPr/>
          <p:nvPr/>
        </p:nvGrpSpPr>
        <p:grpSpPr>
          <a:xfrm>
            <a:off x="712991" y="2982650"/>
            <a:ext cx="1793000" cy="637503"/>
            <a:chOff x="712991" y="2982650"/>
            <a:chExt cx="1793000" cy="637503"/>
          </a:xfrm>
        </p:grpSpPr>
        <p:sp>
          <p:nvSpPr>
            <p:cNvPr id="618" name="Google Shape;618;p32"/>
            <p:cNvSpPr/>
            <p:nvPr/>
          </p:nvSpPr>
          <p:spPr>
            <a:xfrm>
              <a:off x="713100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1v1v1v1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 flipH="1" rot="10800000">
              <a:off x="241989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 flipH="1" rot="10800000">
              <a:off x="241989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2"/>
            <p:cNvSpPr/>
            <p:nvPr/>
          </p:nvSpPr>
          <p:spPr>
            <a:xfrm flipH="1" rot="10800000">
              <a:off x="71299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2"/>
            <p:cNvSpPr/>
            <p:nvPr/>
          </p:nvSpPr>
          <p:spPr>
            <a:xfrm flipH="1" rot="10800000">
              <a:off x="71299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6" name="Google Shape;656;p32"/>
          <p:cNvGrpSpPr/>
          <p:nvPr/>
        </p:nvGrpSpPr>
        <p:grpSpPr>
          <a:xfrm>
            <a:off x="2683428" y="2982650"/>
            <a:ext cx="1793000" cy="637503"/>
            <a:chOff x="2683428" y="2982650"/>
            <a:chExt cx="1793000" cy="637503"/>
          </a:xfrm>
        </p:grpSpPr>
        <p:sp>
          <p:nvSpPr>
            <p:cNvPr id="616" name="Google Shape;616;p32"/>
            <p:cNvSpPr/>
            <p:nvPr/>
          </p:nvSpPr>
          <p:spPr>
            <a:xfrm>
              <a:off x="2683479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2v2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657" name="Google Shape;657;p32"/>
            <p:cNvSpPr/>
            <p:nvPr/>
          </p:nvSpPr>
          <p:spPr>
            <a:xfrm flipH="1" rot="10800000">
              <a:off x="4390328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658" name="Google Shape;658;p32"/>
            <p:cNvSpPr/>
            <p:nvPr/>
          </p:nvSpPr>
          <p:spPr>
            <a:xfrm flipH="1" rot="10800000">
              <a:off x="4390328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659" name="Google Shape;659;p32"/>
            <p:cNvSpPr/>
            <p:nvPr/>
          </p:nvSpPr>
          <p:spPr>
            <a:xfrm flipH="1" rot="10800000">
              <a:off x="2683428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660" name="Google Shape;660;p32"/>
            <p:cNvSpPr/>
            <p:nvPr/>
          </p:nvSpPr>
          <p:spPr>
            <a:xfrm flipH="1" rot="10800000">
              <a:off x="2683428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</p:grpSp>
      <p:grpSp>
        <p:nvGrpSpPr>
          <p:cNvPr id="661" name="Google Shape;661;p32"/>
          <p:cNvGrpSpPr/>
          <p:nvPr/>
        </p:nvGrpSpPr>
        <p:grpSpPr>
          <a:xfrm>
            <a:off x="4653841" y="2982650"/>
            <a:ext cx="1793000" cy="637503"/>
            <a:chOff x="4653841" y="2982650"/>
            <a:chExt cx="1793000" cy="637503"/>
          </a:xfrm>
        </p:grpSpPr>
        <p:sp>
          <p:nvSpPr>
            <p:cNvPr id="622" name="Google Shape;622;p32"/>
            <p:cNvSpPr/>
            <p:nvPr/>
          </p:nvSpPr>
          <p:spPr>
            <a:xfrm>
              <a:off x="4653871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Cooperative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662" name="Google Shape;662;p32"/>
            <p:cNvSpPr/>
            <p:nvPr/>
          </p:nvSpPr>
          <p:spPr>
            <a:xfrm flipH="1" rot="10800000">
              <a:off x="636074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 flipH="1" rot="10800000">
              <a:off x="636074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 flipH="1" rot="10800000">
              <a:off x="4653841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 flipH="1" rot="10800000">
              <a:off x="4653841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32"/>
          <p:cNvGrpSpPr/>
          <p:nvPr/>
        </p:nvGrpSpPr>
        <p:grpSpPr>
          <a:xfrm>
            <a:off x="6624250" y="2982650"/>
            <a:ext cx="1793016" cy="637503"/>
            <a:chOff x="6624250" y="2982650"/>
            <a:chExt cx="1793016" cy="637503"/>
          </a:xfrm>
        </p:grpSpPr>
        <p:sp>
          <p:nvSpPr>
            <p:cNvPr id="620" name="Google Shape;620;p32"/>
            <p:cNvSpPr/>
            <p:nvPr/>
          </p:nvSpPr>
          <p:spPr>
            <a:xfrm>
              <a:off x="6624250" y="2982650"/>
              <a:ext cx="1792800" cy="63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dk1"/>
                  </a:solidFill>
                  <a:latin typeface="Anaheim"/>
                  <a:ea typeface="Anaheim"/>
                  <a:cs typeface="Anaheim"/>
                  <a:sym typeface="Anaheim"/>
                </a:rPr>
                <a:t>Competitive</a:t>
              </a:r>
              <a:endParaRPr sz="1700">
                <a:solidFill>
                  <a:srgbClr val="FFFFFF"/>
                </a:solidFill>
              </a:endParaRPr>
            </a:p>
          </p:txBody>
        </p:sp>
        <p:sp>
          <p:nvSpPr>
            <p:cNvPr id="667" name="Google Shape;667;p32"/>
            <p:cNvSpPr/>
            <p:nvPr/>
          </p:nvSpPr>
          <p:spPr>
            <a:xfrm flipH="1" rot="10800000">
              <a:off x="8331166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 flipH="1" rot="10800000">
              <a:off x="8331166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 flipH="1" rot="10800000">
              <a:off x="6624266" y="3534053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 flipH="1" rot="10800000">
              <a:off x="6624266" y="2982778"/>
              <a:ext cx="86100" cy="86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2"/>
          <p:cNvGrpSpPr/>
          <p:nvPr/>
        </p:nvGrpSpPr>
        <p:grpSpPr>
          <a:xfrm>
            <a:off x="1037491" y="2029075"/>
            <a:ext cx="3114309" cy="637503"/>
            <a:chOff x="1037491" y="2029075"/>
            <a:chExt cx="3114309" cy="637503"/>
          </a:xfrm>
        </p:grpSpPr>
        <p:sp>
          <p:nvSpPr>
            <p:cNvPr id="614" name="Google Shape;614;p32"/>
            <p:cNvSpPr/>
            <p:nvPr/>
          </p:nvSpPr>
          <p:spPr>
            <a:xfrm>
              <a:off x="1037500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Mini Games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72" name="Google Shape;672;p32"/>
            <p:cNvGrpSpPr/>
            <p:nvPr/>
          </p:nvGrpSpPr>
          <p:grpSpPr>
            <a:xfrm>
              <a:off x="1037491" y="2029078"/>
              <a:ext cx="3114300" cy="637500"/>
              <a:chOff x="1037491" y="2029078"/>
              <a:chExt cx="3114300" cy="637500"/>
            </a:xfrm>
          </p:grpSpPr>
          <p:sp>
            <p:nvSpPr>
              <p:cNvPr id="673" name="Google Shape;673;p32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7" name="Google Shape;677;p32"/>
          <p:cNvGrpSpPr/>
          <p:nvPr/>
        </p:nvGrpSpPr>
        <p:grpSpPr>
          <a:xfrm>
            <a:off x="4978266" y="2029075"/>
            <a:ext cx="3114309" cy="637503"/>
            <a:chOff x="4978266" y="2029075"/>
            <a:chExt cx="3114309" cy="637503"/>
          </a:xfrm>
        </p:grpSpPr>
        <p:sp>
          <p:nvSpPr>
            <p:cNvPr id="612" name="Google Shape;612;p32"/>
            <p:cNvSpPr/>
            <p:nvPr/>
          </p:nvSpPr>
          <p:spPr>
            <a:xfrm>
              <a:off x="4978275" y="2029075"/>
              <a:ext cx="3114300" cy="637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4 Players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678" name="Google Shape;678;p32"/>
            <p:cNvGrpSpPr/>
            <p:nvPr/>
          </p:nvGrpSpPr>
          <p:grpSpPr>
            <a:xfrm>
              <a:off x="4978266" y="2029078"/>
              <a:ext cx="3114300" cy="637500"/>
              <a:chOff x="1037491" y="2029078"/>
              <a:chExt cx="3114300" cy="637500"/>
            </a:xfrm>
          </p:grpSpPr>
          <p:sp>
            <p:nvSpPr>
              <p:cNvPr id="679" name="Google Shape;679;p32"/>
              <p:cNvSpPr/>
              <p:nvPr/>
            </p:nvSpPr>
            <p:spPr>
              <a:xfrm flipH="1" rot="10800000">
                <a:off x="40656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flipH="1" rot="10800000">
                <a:off x="40656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3" name="Google Shape;683;p32"/>
          <p:cNvGrpSpPr/>
          <p:nvPr/>
        </p:nvGrpSpPr>
        <p:grpSpPr>
          <a:xfrm>
            <a:off x="3668666" y="1075500"/>
            <a:ext cx="1792809" cy="637503"/>
            <a:chOff x="3668666" y="1075500"/>
            <a:chExt cx="1792809" cy="637503"/>
          </a:xfrm>
        </p:grpSpPr>
        <p:sp>
          <p:nvSpPr>
            <p:cNvPr id="611" name="Google Shape;611;p32"/>
            <p:cNvSpPr/>
            <p:nvPr/>
          </p:nvSpPr>
          <p:spPr>
            <a:xfrm>
              <a:off x="3668675" y="1075500"/>
              <a:ext cx="1792800" cy="637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1828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CENTRAL LOBBY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684" name="Google Shape;684;p32"/>
            <p:cNvGrpSpPr/>
            <p:nvPr/>
          </p:nvGrpSpPr>
          <p:grpSpPr>
            <a:xfrm>
              <a:off x="3668666" y="1075503"/>
              <a:ext cx="86100" cy="637500"/>
              <a:chOff x="1037491" y="2029078"/>
              <a:chExt cx="86100" cy="637500"/>
            </a:xfrm>
          </p:grpSpPr>
          <p:sp>
            <p:nvSpPr>
              <p:cNvPr id="685" name="Google Shape;685;p32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" name="Google Shape;687;p32"/>
            <p:cNvGrpSpPr/>
            <p:nvPr/>
          </p:nvGrpSpPr>
          <p:grpSpPr>
            <a:xfrm>
              <a:off x="5375366" y="1075503"/>
              <a:ext cx="86100" cy="637500"/>
              <a:chOff x="1037491" y="2029078"/>
              <a:chExt cx="86100" cy="637500"/>
            </a:xfrm>
          </p:grpSpPr>
          <p:sp>
            <p:nvSpPr>
              <p:cNvPr id="688" name="Google Shape;688;p32"/>
              <p:cNvSpPr/>
              <p:nvPr/>
            </p:nvSpPr>
            <p:spPr>
              <a:xfrm flipH="1" rot="10800000">
                <a:off x="1037491" y="20290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 flipH="1" rot="10800000">
                <a:off x="1037491" y="2580478"/>
                <a:ext cx="86100" cy="86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" name="Google Shape;690;p32"/>
          <p:cNvGrpSpPr/>
          <p:nvPr/>
        </p:nvGrpSpPr>
        <p:grpSpPr>
          <a:xfrm>
            <a:off x="5361950" y="4081913"/>
            <a:ext cx="376500" cy="376500"/>
            <a:chOff x="5027075" y="1660475"/>
            <a:chExt cx="376500" cy="376500"/>
          </a:xfrm>
        </p:grpSpPr>
        <p:sp>
          <p:nvSpPr>
            <p:cNvPr id="691" name="Google Shape;691;p32"/>
            <p:cNvSpPr/>
            <p:nvPr/>
          </p:nvSpPr>
          <p:spPr>
            <a:xfrm>
              <a:off x="5205050" y="1783575"/>
              <a:ext cx="75875" cy="75425"/>
            </a:xfrm>
            <a:custGeom>
              <a:rect b="b" l="l" r="r" t="t"/>
              <a:pathLst>
                <a:path extrusionOk="0" h="3017" w="3035">
                  <a:moveTo>
                    <a:pt x="54" y="1"/>
                  </a:moveTo>
                  <a:cubicBezTo>
                    <a:pt x="19" y="179"/>
                    <a:pt x="1" y="340"/>
                    <a:pt x="1" y="518"/>
                  </a:cubicBezTo>
                  <a:cubicBezTo>
                    <a:pt x="1" y="1892"/>
                    <a:pt x="1125" y="3016"/>
                    <a:pt x="2499" y="3016"/>
                  </a:cubicBezTo>
                  <a:lnTo>
                    <a:pt x="3034" y="3016"/>
                  </a:lnTo>
                  <a:cubicBezTo>
                    <a:pt x="2659" y="1553"/>
                    <a:pt x="1518" y="41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5183200" y="1660475"/>
              <a:ext cx="220375" cy="198525"/>
            </a:xfrm>
            <a:custGeom>
              <a:rect b="b" l="l" r="r" t="t"/>
              <a:pathLst>
                <a:path extrusionOk="0" h="7941" w="8815">
                  <a:moveTo>
                    <a:pt x="2731" y="1624"/>
                  </a:moveTo>
                  <a:cubicBezTo>
                    <a:pt x="2980" y="1624"/>
                    <a:pt x="3177" y="1820"/>
                    <a:pt x="3177" y="2070"/>
                  </a:cubicBezTo>
                  <a:cubicBezTo>
                    <a:pt x="3177" y="2302"/>
                    <a:pt x="2980" y="2498"/>
                    <a:pt x="2731" y="2498"/>
                  </a:cubicBezTo>
                  <a:cubicBezTo>
                    <a:pt x="2481" y="2498"/>
                    <a:pt x="2284" y="2302"/>
                    <a:pt x="2284" y="2070"/>
                  </a:cubicBezTo>
                  <a:cubicBezTo>
                    <a:pt x="2284" y="1820"/>
                    <a:pt x="2481" y="1624"/>
                    <a:pt x="2731" y="1624"/>
                  </a:cubicBezTo>
                  <a:close/>
                  <a:moveTo>
                    <a:pt x="3087" y="0"/>
                  </a:moveTo>
                  <a:cubicBezTo>
                    <a:pt x="2017" y="0"/>
                    <a:pt x="1125" y="768"/>
                    <a:pt x="928" y="1767"/>
                  </a:cubicBezTo>
                  <a:lnTo>
                    <a:pt x="447" y="1767"/>
                  </a:lnTo>
                  <a:cubicBezTo>
                    <a:pt x="197" y="1767"/>
                    <a:pt x="1" y="1963"/>
                    <a:pt x="1" y="2213"/>
                  </a:cubicBezTo>
                  <a:cubicBezTo>
                    <a:pt x="1" y="2463"/>
                    <a:pt x="197" y="2659"/>
                    <a:pt x="447" y="2659"/>
                  </a:cubicBezTo>
                  <a:lnTo>
                    <a:pt x="928" y="2659"/>
                  </a:lnTo>
                  <a:cubicBezTo>
                    <a:pt x="1018" y="3069"/>
                    <a:pt x="1214" y="3462"/>
                    <a:pt x="1517" y="3765"/>
                  </a:cubicBezTo>
                  <a:cubicBezTo>
                    <a:pt x="1428" y="3872"/>
                    <a:pt x="1339" y="3979"/>
                    <a:pt x="1267" y="4104"/>
                  </a:cubicBezTo>
                  <a:cubicBezTo>
                    <a:pt x="3052" y="4639"/>
                    <a:pt x="4426" y="6120"/>
                    <a:pt x="4818" y="7940"/>
                  </a:cubicBezTo>
                  <a:lnTo>
                    <a:pt x="6317" y="7940"/>
                  </a:lnTo>
                  <a:cubicBezTo>
                    <a:pt x="7691" y="7940"/>
                    <a:pt x="8815" y="6816"/>
                    <a:pt x="8815" y="5442"/>
                  </a:cubicBezTo>
                  <a:lnTo>
                    <a:pt x="8815" y="2213"/>
                  </a:lnTo>
                  <a:cubicBezTo>
                    <a:pt x="8815" y="2034"/>
                    <a:pt x="8708" y="1874"/>
                    <a:pt x="8547" y="1802"/>
                  </a:cubicBezTo>
                  <a:cubicBezTo>
                    <a:pt x="8492" y="1778"/>
                    <a:pt x="8433" y="1766"/>
                    <a:pt x="8374" y="1766"/>
                  </a:cubicBezTo>
                  <a:cubicBezTo>
                    <a:pt x="8260" y="1766"/>
                    <a:pt x="8148" y="1810"/>
                    <a:pt x="8065" y="1892"/>
                  </a:cubicBezTo>
                  <a:cubicBezTo>
                    <a:pt x="7387" y="2570"/>
                    <a:pt x="6495" y="2944"/>
                    <a:pt x="5532" y="2944"/>
                  </a:cubicBezTo>
                  <a:lnTo>
                    <a:pt x="5157" y="2944"/>
                  </a:lnTo>
                  <a:cubicBezTo>
                    <a:pt x="5246" y="2712"/>
                    <a:pt x="5282" y="2463"/>
                    <a:pt x="5282" y="2213"/>
                  </a:cubicBezTo>
                  <a:cubicBezTo>
                    <a:pt x="5282" y="1000"/>
                    <a:pt x="4301" y="0"/>
                    <a:pt x="3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027075" y="1735400"/>
              <a:ext cx="301575" cy="301575"/>
            </a:xfrm>
            <a:custGeom>
              <a:rect b="b" l="l" r="r" t="t"/>
              <a:pathLst>
                <a:path extrusionOk="0" h="12063" w="12063">
                  <a:moveTo>
                    <a:pt x="6031" y="1"/>
                  </a:moveTo>
                  <a:cubicBezTo>
                    <a:pt x="5800" y="1"/>
                    <a:pt x="5603" y="197"/>
                    <a:pt x="5603" y="447"/>
                  </a:cubicBezTo>
                  <a:lnTo>
                    <a:pt x="5603" y="911"/>
                  </a:lnTo>
                  <a:cubicBezTo>
                    <a:pt x="3105" y="1125"/>
                    <a:pt x="1125" y="3105"/>
                    <a:pt x="911" y="5603"/>
                  </a:cubicBezTo>
                  <a:lnTo>
                    <a:pt x="447" y="5603"/>
                  </a:lnTo>
                  <a:cubicBezTo>
                    <a:pt x="197" y="5603"/>
                    <a:pt x="1" y="5800"/>
                    <a:pt x="1" y="6032"/>
                  </a:cubicBezTo>
                  <a:cubicBezTo>
                    <a:pt x="1" y="6281"/>
                    <a:pt x="197" y="6478"/>
                    <a:pt x="447" y="6478"/>
                  </a:cubicBezTo>
                  <a:lnTo>
                    <a:pt x="911" y="6478"/>
                  </a:lnTo>
                  <a:cubicBezTo>
                    <a:pt x="1125" y="8958"/>
                    <a:pt x="3105" y="10956"/>
                    <a:pt x="5603" y="11170"/>
                  </a:cubicBezTo>
                  <a:lnTo>
                    <a:pt x="5603" y="11616"/>
                  </a:lnTo>
                  <a:cubicBezTo>
                    <a:pt x="5603" y="11866"/>
                    <a:pt x="5800" y="12062"/>
                    <a:pt x="6031" y="12062"/>
                  </a:cubicBezTo>
                  <a:cubicBezTo>
                    <a:pt x="6281" y="12062"/>
                    <a:pt x="6478" y="11866"/>
                    <a:pt x="6478" y="11616"/>
                  </a:cubicBezTo>
                  <a:lnTo>
                    <a:pt x="6478" y="11170"/>
                  </a:lnTo>
                  <a:cubicBezTo>
                    <a:pt x="8958" y="10956"/>
                    <a:pt x="10956" y="8958"/>
                    <a:pt x="11170" y="6478"/>
                  </a:cubicBezTo>
                  <a:lnTo>
                    <a:pt x="11616" y="6478"/>
                  </a:lnTo>
                  <a:cubicBezTo>
                    <a:pt x="11866" y="6478"/>
                    <a:pt x="12062" y="6281"/>
                    <a:pt x="12062" y="6032"/>
                  </a:cubicBezTo>
                  <a:cubicBezTo>
                    <a:pt x="12062" y="5800"/>
                    <a:pt x="11866" y="5603"/>
                    <a:pt x="11616" y="5603"/>
                  </a:cubicBezTo>
                  <a:lnTo>
                    <a:pt x="11170" y="5603"/>
                  </a:lnTo>
                  <a:cubicBezTo>
                    <a:pt x="11152" y="5372"/>
                    <a:pt x="11117" y="5157"/>
                    <a:pt x="11063" y="4943"/>
                  </a:cubicBezTo>
                  <a:lnTo>
                    <a:pt x="10153" y="4943"/>
                  </a:lnTo>
                  <a:cubicBezTo>
                    <a:pt x="10207" y="5157"/>
                    <a:pt x="10260" y="5372"/>
                    <a:pt x="10278" y="5603"/>
                  </a:cubicBezTo>
                  <a:lnTo>
                    <a:pt x="9868" y="5603"/>
                  </a:lnTo>
                  <a:cubicBezTo>
                    <a:pt x="9618" y="5603"/>
                    <a:pt x="9422" y="5800"/>
                    <a:pt x="9422" y="6032"/>
                  </a:cubicBezTo>
                  <a:cubicBezTo>
                    <a:pt x="9422" y="6281"/>
                    <a:pt x="9618" y="6478"/>
                    <a:pt x="9868" y="6478"/>
                  </a:cubicBezTo>
                  <a:lnTo>
                    <a:pt x="10278" y="6478"/>
                  </a:lnTo>
                  <a:cubicBezTo>
                    <a:pt x="10064" y="8476"/>
                    <a:pt x="8476" y="10064"/>
                    <a:pt x="6478" y="10278"/>
                  </a:cubicBezTo>
                  <a:lnTo>
                    <a:pt x="6478" y="9868"/>
                  </a:lnTo>
                  <a:cubicBezTo>
                    <a:pt x="6478" y="9618"/>
                    <a:pt x="6281" y="9422"/>
                    <a:pt x="6031" y="9422"/>
                  </a:cubicBezTo>
                  <a:cubicBezTo>
                    <a:pt x="5800" y="9422"/>
                    <a:pt x="5603" y="9618"/>
                    <a:pt x="5603" y="9868"/>
                  </a:cubicBezTo>
                  <a:lnTo>
                    <a:pt x="5603" y="10278"/>
                  </a:lnTo>
                  <a:cubicBezTo>
                    <a:pt x="3587" y="10064"/>
                    <a:pt x="1999" y="8476"/>
                    <a:pt x="1803" y="6478"/>
                  </a:cubicBezTo>
                  <a:lnTo>
                    <a:pt x="2213" y="6478"/>
                  </a:lnTo>
                  <a:cubicBezTo>
                    <a:pt x="2463" y="6478"/>
                    <a:pt x="2659" y="6281"/>
                    <a:pt x="2659" y="6032"/>
                  </a:cubicBezTo>
                  <a:cubicBezTo>
                    <a:pt x="2659" y="5800"/>
                    <a:pt x="2463" y="5603"/>
                    <a:pt x="2213" y="5603"/>
                  </a:cubicBezTo>
                  <a:lnTo>
                    <a:pt x="1803" y="5603"/>
                  </a:lnTo>
                  <a:cubicBezTo>
                    <a:pt x="1999" y="3587"/>
                    <a:pt x="3587" y="1999"/>
                    <a:pt x="5603" y="1803"/>
                  </a:cubicBezTo>
                  <a:lnTo>
                    <a:pt x="5603" y="2213"/>
                  </a:lnTo>
                  <a:cubicBezTo>
                    <a:pt x="5603" y="2463"/>
                    <a:pt x="5800" y="2659"/>
                    <a:pt x="6031" y="2659"/>
                  </a:cubicBezTo>
                  <a:cubicBezTo>
                    <a:pt x="6281" y="2659"/>
                    <a:pt x="6478" y="2463"/>
                    <a:pt x="6478" y="2213"/>
                  </a:cubicBezTo>
                  <a:lnTo>
                    <a:pt x="6478" y="1803"/>
                  </a:lnTo>
                  <a:cubicBezTo>
                    <a:pt x="6710" y="1821"/>
                    <a:pt x="6959" y="1857"/>
                    <a:pt x="7173" y="1928"/>
                  </a:cubicBezTo>
                  <a:cubicBezTo>
                    <a:pt x="7245" y="1642"/>
                    <a:pt x="7352" y="1357"/>
                    <a:pt x="7512" y="1107"/>
                  </a:cubicBezTo>
                  <a:cubicBezTo>
                    <a:pt x="7191" y="1000"/>
                    <a:pt x="6834" y="947"/>
                    <a:pt x="6478" y="911"/>
                  </a:cubicBezTo>
                  <a:lnTo>
                    <a:pt x="6478" y="447"/>
                  </a:lnTo>
                  <a:cubicBezTo>
                    <a:pt x="6478" y="197"/>
                    <a:pt x="6281" y="1"/>
                    <a:pt x="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32"/>
          <p:cNvGrpSpPr/>
          <p:nvPr/>
        </p:nvGrpSpPr>
        <p:grpSpPr>
          <a:xfrm>
            <a:off x="3391588" y="4081913"/>
            <a:ext cx="376525" cy="376500"/>
            <a:chOff x="4448075" y="1660475"/>
            <a:chExt cx="376525" cy="376500"/>
          </a:xfrm>
        </p:grpSpPr>
        <p:sp>
          <p:nvSpPr>
            <p:cNvPr id="695" name="Google Shape;695;p32"/>
            <p:cNvSpPr/>
            <p:nvPr/>
          </p:nvSpPr>
          <p:spPr>
            <a:xfrm>
              <a:off x="4662650" y="1660475"/>
              <a:ext cx="161950" cy="154350"/>
            </a:xfrm>
            <a:custGeom>
              <a:rect b="b" l="l" r="r" t="t"/>
              <a:pathLst>
                <a:path extrusionOk="0" h="6174" w="6478">
                  <a:moveTo>
                    <a:pt x="3393" y="0"/>
                  </a:moveTo>
                  <a:cubicBezTo>
                    <a:pt x="2601" y="0"/>
                    <a:pt x="1811" y="304"/>
                    <a:pt x="1214" y="910"/>
                  </a:cubicBezTo>
                  <a:cubicBezTo>
                    <a:pt x="0" y="2106"/>
                    <a:pt x="0" y="4068"/>
                    <a:pt x="1214" y="5282"/>
                  </a:cubicBezTo>
                  <a:cubicBezTo>
                    <a:pt x="1820" y="5871"/>
                    <a:pt x="2605" y="6174"/>
                    <a:pt x="3390" y="6174"/>
                  </a:cubicBezTo>
                  <a:cubicBezTo>
                    <a:pt x="4193" y="6174"/>
                    <a:pt x="4978" y="5871"/>
                    <a:pt x="5585" y="5282"/>
                  </a:cubicBezTo>
                  <a:cubicBezTo>
                    <a:pt x="6156" y="4693"/>
                    <a:pt x="6477" y="3908"/>
                    <a:pt x="6477" y="3087"/>
                  </a:cubicBezTo>
                  <a:cubicBezTo>
                    <a:pt x="6477" y="2266"/>
                    <a:pt x="6156" y="1499"/>
                    <a:pt x="5585" y="910"/>
                  </a:cubicBezTo>
                  <a:cubicBezTo>
                    <a:pt x="4978" y="304"/>
                    <a:pt x="4184" y="0"/>
                    <a:pt x="3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4614025" y="1811900"/>
              <a:ext cx="60250" cy="58700"/>
            </a:xfrm>
            <a:custGeom>
              <a:rect b="b" l="l" r="r" t="t"/>
              <a:pathLst>
                <a:path extrusionOk="0" h="2348" w="2410">
                  <a:moveTo>
                    <a:pt x="1930" y="1"/>
                  </a:moveTo>
                  <a:cubicBezTo>
                    <a:pt x="1816" y="1"/>
                    <a:pt x="1704" y="45"/>
                    <a:pt x="1624" y="135"/>
                  </a:cubicBezTo>
                  <a:lnTo>
                    <a:pt x="161" y="1580"/>
                  </a:lnTo>
                  <a:cubicBezTo>
                    <a:pt x="0" y="1758"/>
                    <a:pt x="0" y="2044"/>
                    <a:pt x="161" y="2204"/>
                  </a:cubicBezTo>
                  <a:cubicBezTo>
                    <a:pt x="250" y="2294"/>
                    <a:pt x="357" y="2347"/>
                    <a:pt x="482" y="2347"/>
                  </a:cubicBezTo>
                  <a:cubicBezTo>
                    <a:pt x="589" y="2347"/>
                    <a:pt x="696" y="2294"/>
                    <a:pt x="785" y="2204"/>
                  </a:cubicBezTo>
                  <a:lnTo>
                    <a:pt x="2249" y="759"/>
                  </a:lnTo>
                  <a:cubicBezTo>
                    <a:pt x="2409" y="581"/>
                    <a:pt x="2409" y="295"/>
                    <a:pt x="2249" y="135"/>
                  </a:cubicBezTo>
                  <a:cubicBezTo>
                    <a:pt x="2159" y="45"/>
                    <a:pt x="2043" y="1"/>
                    <a:pt x="1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4593050" y="1754825"/>
              <a:ext cx="55350" cy="53325"/>
            </a:xfrm>
            <a:custGeom>
              <a:rect b="b" l="l" r="r" t="t"/>
              <a:pathLst>
                <a:path extrusionOk="0" h="2133" w="2214">
                  <a:moveTo>
                    <a:pt x="1729" y="0"/>
                  </a:moveTo>
                  <a:cubicBezTo>
                    <a:pt x="1616" y="0"/>
                    <a:pt x="1500" y="45"/>
                    <a:pt x="1410" y="134"/>
                  </a:cubicBezTo>
                  <a:lnTo>
                    <a:pt x="179" y="1383"/>
                  </a:lnTo>
                  <a:cubicBezTo>
                    <a:pt x="1" y="1543"/>
                    <a:pt x="1" y="1829"/>
                    <a:pt x="179" y="1989"/>
                  </a:cubicBezTo>
                  <a:cubicBezTo>
                    <a:pt x="251" y="2079"/>
                    <a:pt x="375" y="2132"/>
                    <a:pt x="483" y="2132"/>
                  </a:cubicBezTo>
                  <a:cubicBezTo>
                    <a:pt x="590" y="2132"/>
                    <a:pt x="714" y="2079"/>
                    <a:pt x="804" y="1989"/>
                  </a:cubicBezTo>
                  <a:lnTo>
                    <a:pt x="2035" y="758"/>
                  </a:lnTo>
                  <a:cubicBezTo>
                    <a:pt x="2213" y="580"/>
                    <a:pt x="2213" y="294"/>
                    <a:pt x="2035" y="134"/>
                  </a:cubicBezTo>
                  <a:cubicBezTo>
                    <a:pt x="1955" y="45"/>
                    <a:pt x="1843" y="0"/>
                    <a:pt x="1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4676025" y="1837775"/>
              <a:ext cx="55775" cy="53325"/>
            </a:xfrm>
            <a:custGeom>
              <a:rect b="b" l="l" r="r" t="t"/>
              <a:pathLst>
                <a:path extrusionOk="0" h="2133" w="2231">
                  <a:moveTo>
                    <a:pt x="1740" y="1"/>
                  </a:moveTo>
                  <a:cubicBezTo>
                    <a:pt x="1629" y="1"/>
                    <a:pt x="1517" y="45"/>
                    <a:pt x="1428" y="135"/>
                  </a:cubicBezTo>
                  <a:lnTo>
                    <a:pt x="179" y="1384"/>
                  </a:lnTo>
                  <a:cubicBezTo>
                    <a:pt x="1" y="1562"/>
                    <a:pt x="1" y="1830"/>
                    <a:pt x="179" y="2008"/>
                  </a:cubicBezTo>
                  <a:cubicBezTo>
                    <a:pt x="268" y="2097"/>
                    <a:pt x="375" y="2133"/>
                    <a:pt x="482" y="2133"/>
                  </a:cubicBezTo>
                  <a:cubicBezTo>
                    <a:pt x="607" y="2133"/>
                    <a:pt x="714" y="2097"/>
                    <a:pt x="803" y="2008"/>
                  </a:cubicBezTo>
                  <a:lnTo>
                    <a:pt x="2052" y="759"/>
                  </a:lnTo>
                  <a:cubicBezTo>
                    <a:pt x="2231" y="581"/>
                    <a:pt x="2231" y="313"/>
                    <a:pt x="2052" y="135"/>
                  </a:cubicBezTo>
                  <a:cubicBezTo>
                    <a:pt x="1963" y="45"/>
                    <a:pt x="1852" y="1"/>
                    <a:pt x="1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4558700" y="1926775"/>
              <a:ext cx="111100" cy="110200"/>
            </a:xfrm>
            <a:custGeom>
              <a:rect b="b" l="l" r="r" t="t"/>
              <a:pathLst>
                <a:path extrusionOk="0" h="4408" w="4444">
                  <a:moveTo>
                    <a:pt x="1" y="0"/>
                  </a:moveTo>
                  <a:lnTo>
                    <a:pt x="1" y="4407"/>
                  </a:lnTo>
                  <a:lnTo>
                    <a:pt x="4444" y="4407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46916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4" y="4407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4514550" y="1926775"/>
              <a:ext cx="21875" cy="110200"/>
            </a:xfrm>
            <a:custGeom>
              <a:rect b="b" l="l" r="r" t="t"/>
              <a:pathLst>
                <a:path extrusionOk="0" h="4408" w="875">
                  <a:moveTo>
                    <a:pt x="0" y="0"/>
                  </a:moveTo>
                  <a:lnTo>
                    <a:pt x="0" y="4407"/>
                  </a:lnTo>
                  <a:lnTo>
                    <a:pt x="875" y="4407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4735800" y="1927675"/>
              <a:ext cx="44175" cy="108400"/>
            </a:xfrm>
            <a:custGeom>
              <a:rect b="b" l="l" r="r" t="t"/>
              <a:pathLst>
                <a:path extrusionOk="0" h="4336" w="1767">
                  <a:moveTo>
                    <a:pt x="0" y="0"/>
                  </a:moveTo>
                  <a:lnTo>
                    <a:pt x="0" y="4336"/>
                  </a:lnTo>
                  <a:cubicBezTo>
                    <a:pt x="1000" y="4122"/>
                    <a:pt x="1767" y="3230"/>
                    <a:pt x="1767" y="2177"/>
                  </a:cubicBezTo>
                  <a:cubicBezTo>
                    <a:pt x="1767" y="1106"/>
                    <a:pt x="1000" y="2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4448075" y="1927675"/>
              <a:ext cx="44200" cy="108400"/>
            </a:xfrm>
            <a:custGeom>
              <a:rect b="b" l="l" r="r" t="t"/>
              <a:pathLst>
                <a:path extrusionOk="0" h="4336" w="1768">
                  <a:moveTo>
                    <a:pt x="1767" y="0"/>
                  </a:moveTo>
                  <a:cubicBezTo>
                    <a:pt x="768" y="214"/>
                    <a:pt x="1" y="1106"/>
                    <a:pt x="1" y="2177"/>
                  </a:cubicBezTo>
                  <a:cubicBezTo>
                    <a:pt x="1" y="3230"/>
                    <a:pt x="768" y="4122"/>
                    <a:pt x="1767" y="4336"/>
                  </a:cubicBez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2"/>
          <p:cNvGrpSpPr/>
          <p:nvPr/>
        </p:nvGrpSpPr>
        <p:grpSpPr>
          <a:xfrm>
            <a:off x="7332275" y="4081913"/>
            <a:ext cx="376525" cy="376500"/>
            <a:chOff x="3889600" y="1660475"/>
            <a:chExt cx="376525" cy="376500"/>
          </a:xfrm>
        </p:grpSpPr>
        <p:sp>
          <p:nvSpPr>
            <p:cNvPr id="705" name="Google Shape;705;p32"/>
            <p:cNvSpPr/>
            <p:nvPr/>
          </p:nvSpPr>
          <p:spPr>
            <a:xfrm>
              <a:off x="4038150" y="1660475"/>
              <a:ext cx="227975" cy="332350"/>
            </a:xfrm>
            <a:custGeom>
              <a:rect b="b" l="l" r="r" t="t"/>
              <a:pathLst>
                <a:path extrusionOk="0" h="13294" w="9119">
                  <a:moveTo>
                    <a:pt x="6923" y="10652"/>
                  </a:moveTo>
                  <a:cubicBezTo>
                    <a:pt x="7155" y="10652"/>
                    <a:pt x="7352" y="10849"/>
                    <a:pt x="7352" y="11098"/>
                  </a:cubicBezTo>
                  <a:cubicBezTo>
                    <a:pt x="7352" y="11330"/>
                    <a:pt x="7155" y="11527"/>
                    <a:pt x="6923" y="11527"/>
                  </a:cubicBezTo>
                  <a:lnTo>
                    <a:pt x="6335" y="11527"/>
                  </a:lnTo>
                  <a:cubicBezTo>
                    <a:pt x="6085" y="11527"/>
                    <a:pt x="5889" y="11330"/>
                    <a:pt x="5889" y="11098"/>
                  </a:cubicBezTo>
                  <a:cubicBezTo>
                    <a:pt x="5889" y="10849"/>
                    <a:pt x="6085" y="10652"/>
                    <a:pt x="6335" y="10652"/>
                  </a:cubicBezTo>
                  <a:close/>
                  <a:moveTo>
                    <a:pt x="447" y="0"/>
                  </a:moveTo>
                  <a:cubicBezTo>
                    <a:pt x="197" y="0"/>
                    <a:pt x="1" y="197"/>
                    <a:pt x="1" y="446"/>
                  </a:cubicBezTo>
                  <a:lnTo>
                    <a:pt x="1" y="892"/>
                  </a:lnTo>
                  <a:lnTo>
                    <a:pt x="2748" y="892"/>
                  </a:lnTo>
                  <a:cubicBezTo>
                    <a:pt x="3462" y="892"/>
                    <a:pt x="4069" y="1481"/>
                    <a:pt x="4069" y="2213"/>
                  </a:cubicBezTo>
                  <a:lnTo>
                    <a:pt x="4069" y="4140"/>
                  </a:lnTo>
                  <a:cubicBezTo>
                    <a:pt x="4247" y="4211"/>
                    <a:pt x="4408" y="4300"/>
                    <a:pt x="4568" y="4425"/>
                  </a:cubicBezTo>
                  <a:cubicBezTo>
                    <a:pt x="4872" y="4175"/>
                    <a:pt x="5246" y="4051"/>
                    <a:pt x="5639" y="4051"/>
                  </a:cubicBezTo>
                  <a:cubicBezTo>
                    <a:pt x="6103" y="4051"/>
                    <a:pt x="6531" y="4229"/>
                    <a:pt x="6852" y="4550"/>
                  </a:cubicBezTo>
                  <a:cubicBezTo>
                    <a:pt x="7173" y="4871"/>
                    <a:pt x="7352" y="5300"/>
                    <a:pt x="7352" y="5763"/>
                  </a:cubicBezTo>
                  <a:cubicBezTo>
                    <a:pt x="7352" y="6210"/>
                    <a:pt x="7173" y="6656"/>
                    <a:pt x="6852" y="6977"/>
                  </a:cubicBezTo>
                  <a:lnTo>
                    <a:pt x="4872" y="8957"/>
                  </a:lnTo>
                  <a:cubicBezTo>
                    <a:pt x="4782" y="9029"/>
                    <a:pt x="4675" y="9082"/>
                    <a:pt x="4568" y="9082"/>
                  </a:cubicBezTo>
                  <a:cubicBezTo>
                    <a:pt x="4443" y="9082"/>
                    <a:pt x="4336" y="9029"/>
                    <a:pt x="4247" y="8957"/>
                  </a:cubicBezTo>
                  <a:lnTo>
                    <a:pt x="4069" y="8761"/>
                  </a:lnTo>
                  <a:lnTo>
                    <a:pt x="4069" y="13293"/>
                  </a:lnTo>
                  <a:lnTo>
                    <a:pt x="8672" y="13293"/>
                  </a:lnTo>
                  <a:cubicBezTo>
                    <a:pt x="8922" y="13293"/>
                    <a:pt x="9118" y="13097"/>
                    <a:pt x="9118" y="12865"/>
                  </a:cubicBezTo>
                  <a:lnTo>
                    <a:pt x="9118" y="446"/>
                  </a:lnTo>
                  <a:cubicBezTo>
                    <a:pt x="9118" y="197"/>
                    <a:pt x="8922" y="0"/>
                    <a:pt x="8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4139850" y="1783575"/>
              <a:ext cx="60250" cy="77200"/>
            </a:xfrm>
            <a:custGeom>
              <a:rect b="b" l="l" r="r" t="t"/>
              <a:pathLst>
                <a:path extrusionOk="0" h="3088" w="2410">
                  <a:moveTo>
                    <a:pt x="1571" y="1"/>
                  </a:moveTo>
                  <a:cubicBezTo>
                    <a:pt x="1357" y="1"/>
                    <a:pt x="1143" y="90"/>
                    <a:pt x="982" y="251"/>
                  </a:cubicBezTo>
                  <a:lnTo>
                    <a:pt x="804" y="429"/>
                  </a:lnTo>
                  <a:cubicBezTo>
                    <a:pt x="732" y="518"/>
                    <a:pt x="607" y="554"/>
                    <a:pt x="500" y="554"/>
                  </a:cubicBezTo>
                  <a:cubicBezTo>
                    <a:pt x="375" y="554"/>
                    <a:pt x="268" y="518"/>
                    <a:pt x="179" y="429"/>
                  </a:cubicBezTo>
                  <a:lnTo>
                    <a:pt x="1" y="251"/>
                  </a:lnTo>
                  <a:lnTo>
                    <a:pt x="1" y="2588"/>
                  </a:lnTo>
                  <a:lnTo>
                    <a:pt x="500" y="3088"/>
                  </a:lnTo>
                  <a:lnTo>
                    <a:pt x="2160" y="1428"/>
                  </a:lnTo>
                  <a:cubicBezTo>
                    <a:pt x="2320" y="1268"/>
                    <a:pt x="2409" y="1054"/>
                    <a:pt x="2409" y="839"/>
                  </a:cubicBezTo>
                  <a:cubicBezTo>
                    <a:pt x="2409" y="608"/>
                    <a:pt x="2320" y="411"/>
                    <a:pt x="2160" y="251"/>
                  </a:cubicBezTo>
                  <a:cubicBezTo>
                    <a:pt x="1999" y="90"/>
                    <a:pt x="1803" y="1"/>
                    <a:pt x="1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3889600" y="1704625"/>
              <a:ext cx="227975" cy="332350"/>
            </a:xfrm>
            <a:custGeom>
              <a:rect b="b" l="l" r="r" t="t"/>
              <a:pathLst>
                <a:path extrusionOk="0" h="13294" w="9119">
                  <a:moveTo>
                    <a:pt x="2802" y="1767"/>
                  </a:moveTo>
                  <a:cubicBezTo>
                    <a:pt x="3052" y="1767"/>
                    <a:pt x="3248" y="1963"/>
                    <a:pt x="3248" y="2213"/>
                  </a:cubicBezTo>
                  <a:cubicBezTo>
                    <a:pt x="3248" y="2445"/>
                    <a:pt x="3052" y="2641"/>
                    <a:pt x="2802" y="2641"/>
                  </a:cubicBezTo>
                  <a:lnTo>
                    <a:pt x="2213" y="2641"/>
                  </a:lnTo>
                  <a:cubicBezTo>
                    <a:pt x="1964" y="2641"/>
                    <a:pt x="1767" y="2445"/>
                    <a:pt x="1767" y="2213"/>
                  </a:cubicBezTo>
                  <a:cubicBezTo>
                    <a:pt x="1767" y="1963"/>
                    <a:pt x="1964" y="1767"/>
                    <a:pt x="2213" y="1767"/>
                  </a:cubicBezTo>
                  <a:close/>
                  <a:moveTo>
                    <a:pt x="4566" y="3253"/>
                  </a:moveTo>
                  <a:cubicBezTo>
                    <a:pt x="4680" y="3253"/>
                    <a:pt x="4792" y="3293"/>
                    <a:pt x="4872" y="3373"/>
                  </a:cubicBezTo>
                  <a:lnTo>
                    <a:pt x="6852" y="5354"/>
                  </a:lnTo>
                  <a:cubicBezTo>
                    <a:pt x="7174" y="5675"/>
                    <a:pt x="7352" y="6121"/>
                    <a:pt x="7352" y="6567"/>
                  </a:cubicBezTo>
                  <a:cubicBezTo>
                    <a:pt x="7352" y="7031"/>
                    <a:pt x="7174" y="7459"/>
                    <a:pt x="6852" y="7780"/>
                  </a:cubicBezTo>
                  <a:cubicBezTo>
                    <a:pt x="6531" y="8119"/>
                    <a:pt x="6085" y="8280"/>
                    <a:pt x="5639" y="8280"/>
                  </a:cubicBezTo>
                  <a:cubicBezTo>
                    <a:pt x="5425" y="8280"/>
                    <a:pt x="5211" y="8244"/>
                    <a:pt x="5015" y="8155"/>
                  </a:cubicBezTo>
                  <a:lnTo>
                    <a:pt x="5015" y="8922"/>
                  </a:lnTo>
                  <a:lnTo>
                    <a:pt x="5746" y="8922"/>
                  </a:lnTo>
                  <a:cubicBezTo>
                    <a:pt x="5978" y="8922"/>
                    <a:pt x="6174" y="9118"/>
                    <a:pt x="6174" y="9350"/>
                  </a:cubicBezTo>
                  <a:cubicBezTo>
                    <a:pt x="6174" y="9600"/>
                    <a:pt x="5978" y="9796"/>
                    <a:pt x="5746" y="9796"/>
                  </a:cubicBezTo>
                  <a:lnTo>
                    <a:pt x="3391" y="9796"/>
                  </a:lnTo>
                  <a:cubicBezTo>
                    <a:pt x="3141" y="9796"/>
                    <a:pt x="2945" y="9600"/>
                    <a:pt x="2945" y="9350"/>
                  </a:cubicBezTo>
                  <a:cubicBezTo>
                    <a:pt x="2945" y="9118"/>
                    <a:pt x="3141" y="8922"/>
                    <a:pt x="3391" y="8922"/>
                  </a:cubicBezTo>
                  <a:lnTo>
                    <a:pt x="4123" y="8922"/>
                  </a:lnTo>
                  <a:lnTo>
                    <a:pt x="4123" y="8155"/>
                  </a:lnTo>
                  <a:cubicBezTo>
                    <a:pt x="3914" y="8238"/>
                    <a:pt x="3694" y="8280"/>
                    <a:pt x="3475" y="8280"/>
                  </a:cubicBezTo>
                  <a:cubicBezTo>
                    <a:pt x="3036" y="8280"/>
                    <a:pt x="2600" y="8113"/>
                    <a:pt x="2267" y="7780"/>
                  </a:cubicBezTo>
                  <a:cubicBezTo>
                    <a:pt x="1946" y="7459"/>
                    <a:pt x="1767" y="7031"/>
                    <a:pt x="1767" y="6567"/>
                  </a:cubicBezTo>
                  <a:cubicBezTo>
                    <a:pt x="1767" y="6121"/>
                    <a:pt x="1946" y="5675"/>
                    <a:pt x="2267" y="5354"/>
                  </a:cubicBezTo>
                  <a:lnTo>
                    <a:pt x="4247" y="3373"/>
                  </a:lnTo>
                  <a:cubicBezTo>
                    <a:pt x="4337" y="3293"/>
                    <a:pt x="4453" y="3253"/>
                    <a:pt x="4566" y="3253"/>
                  </a:cubicBezTo>
                  <a:close/>
                  <a:moveTo>
                    <a:pt x="6924" y="10653"/>
                  </a:moveTo>
                  <a:cubicBezTo>
                    <a:pt x="7156" y="10653"/>
                    <a:pt x="7352" y="10849"/>
                    <a:pt x="7352" y="11099"/>
                  </a:cubicBezTo>
                  <a:cubicBezTo>
                    <a:pt x="7352" y="11331"/>
                    <a:pt x="7156" y="11527"/>
                    <a:pt x="6924" y="11527"/>
                  </a:cubicBezTo>
                  <a:lnTo>
                    <a:pt x="6335" y="11527"/>
                  </a:lnTo>
                  <a:cubicBezTo>
                    <a:pt x="6085" y="11527"/>
                    <a:pt x="5889" y="11331"/>
                    <a:pt x="5889" y="11099"/>
                  </a:cubicBezTo>
                  <a:cubicBezTo>
                    <a:pt x="5889" y="10849"/>
                    <a:pt x="6085" y="10653"/>
                    <a:pt x="6335" y="10653"/>
                  </a:cubicBezTo>
                  <a:close/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lnTo>
                    <a:pt x="1" y="12847"/>
                  </a:lnTo>
                  <a:cubicBezTo>
                    <a:pt x="1" y="13097"/>
                    <a:pt x="197" y="13293"/>
                    <a:pt x="447" y="13293"/>
                  </a:cubicBezTo>
                  <a:lnTo>
                    <a:pt x="8690" y="13293"/>
                  </a:lnTo>
                  <a:cubicBezTo>
                    <a:pt x="8922" y="13293"/>
                    <a:pt x="9119" y="13097"/>
                    <a:pt x="9119" y="12847"/>
                  </a:cubicBezTo>
                  <a:lnTo>
                    <a:pt x="9119" y="447"/>
                  </a:lnTo>
                  <a:cubicBezTo>
                    <a:pt x="9119" y="197"/>
                    <a:pt x="8922" y="1"/>
                    <a:pt x="8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3956075" y="1812575"/>
              <a:ext cx="95475" cy="76975"/>
            </a:xfrm>
            <a:custGeom>
              <a:rect b="b" l="l" r="r" t="t"/>
              <a:pathLst>
                <a:path extrusionOk="0" h="3079" w="3819">
                  <a:moveTo>
                    <a:pt x="1910" y="1"/>
                  </a:moveTo>
                  <a:lnTo>
                    <a:pt x="232" y="1660"/>
                  </a:lnTo>
                  <a:cubicBezTo>
                    <a:pt x="90" y="1821"/>
                    <a:pt x="0" y="2035"/>
                    <a:pt x="0" y="2249"/>
                  </a:cubicBezTo>
                  <a:cubicBezTo>
                    <a:pt x="0" y="2481"/>
                    <a:pt x="90" y="2677"/>
                    <a:pt x="232" y="2838"/>
                  </a:cubicBezTo>
                  <a:cubicBezTo>
                    <a:pt x="393" y="2998"/>
                    <a:pt x="607" y="3079"/>
                    <a:pt x="821" y="3079"/>
                  </a:cubicBezTo>
                  <a:cubicBezTo>
                    <a:pt x="1035" y="3079"/>
                    <a:pt x="1249" y="2998"/>
                    <a:pt x="1410" y="2838"/>
                  </a:cubicBezTo>
                  <a:lnTo>
                    <a:pt x="1588" y="2659"/>
                  </a:lnTo>
                  <a:cubicBezTo>
                    <a:pt x="1678" y="2570"/>
                    <a:pt x="1785" y="2534"/>
                    <a:pt x="1910" y="2534"/>
                  </a:cubicBezTo>
                  <a:cubicBezTo>
                    <a:pt x="2017" y="2534"/>
                    <a:pt x="2142" y="2570"/>
                    <a:pt x="2213" y="2659"/>
                  </a:cubicBezTo>
                  <a:lnTo>
                    <a:pt x="2391" y="2838"/>
                  </a:lnTo>
                  <a:cubicBezTo>
                    <a:pt x="2561" y="2998"/>
                    <a:pt x="2775" y="3079"/>
                    <a:pt x="2987" y="3079"/>
                  </a:cubicBezTo>
                  <a:cubicBezTo>
                    <a:pt x="3199" y="3079"/>
                    <a:pt x="3408" y="2998"/>
                    <a:pt x="3569" y="2838"/>
                  </a:cubicBezTo>
                  <a:cubicBezTo>
                    <a:pt x="3730" y="2677"/>
                    <a:pt x="3819" y="2481"/>
                    <a:pt x="3819" y="2249"/>
                  </a:cubicBezTo>
                  <a:cubicBezTo>
                    <a:pt x="3819" y="2035"/>
                    <a:pt x="3730" y="1821"/>
                    <a:pt x="3569" y="1660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32"/>
          <p:cNvGrpSpPr/>
          <p:nvPr/>
        </p:nvGrpSpPr>
        <p:grpSpPr>
          <a:xfrm>
            <a:off x="1421250" y="4082813"/>
            <a:ext cx="376500" cy="374700"/>
            <a:chOff x="3323100" y="1661375"/>
            <a:chExt cx="376500" cy="374700"/>
          </a:xfrm>
        </p:grpSpPr>
        <p:sp>
          <p:nvSpPr>
            <p:cNvPr id="710" name="Google Shape;710;p32"/>
            <p:cNvSpPr/>
            <p:nvPr/>
          </p:nvSpPr>
          <p:spPr>
            <a:xfrm>
              <a:off x="3470300" y="1661375"/>
              <a:ext cx="82100" cy="80750"/>
            </a:xfrm>
            <a:custGeom>
              <a:rect b="b" l="l" r="r" t="t"/>
              <a:pathLst>
                <a:path extrusionOk="0" h="3230" w="3284">
                  <a:moveTo>
                    <a:pt x="465" y="0"/>
                  </a:moveTo>
                  <a:cubicBezTo>
                    <a:pt x="304" y="0"/>
                    <a:pt x="161" y="71"/>
                    <a:pt x="90" y="214"/>
                  </a:cubicBezTo>
                  <a:cubicBezTo>
                    <a:pt x="1" y="339"/>
                    <a:pt x="1" y="500"/>
                    <a:pt x="72" y="642"/>
                  </a:cubicBezTo>
                  <a:lnTo>
                    <a:pt x="1250" y="2998"/>
                  </a:lnTo>
                  <a:cubicBezTo>
                    <a:pt x="1321" y="3140"/>
                    <a:pt x="1464" y="3230"/>
                    <a:pt x="1642" y="3230"/>
                  </a:cubicBezTo>
                  <a:cubicBezTo>
                    <a:pt x="1803" y="3230"/>
                    <a:pt x="1964" y="3140"/>
                    <a:pt x="2035" y="2998"/>
                  </a:cubicBezTo>
                  <a:lnTo>
                    <a:pt x="3213" y="642"/>
                  </a:lnTo>
                  <a:cubicBezTo>
                    <a:pt x="3284" y="500"/>
                    <a:pt x="3266" y="339"/>
                    <a:pt x="3195" y="214"/>
                  </a:cubicBezTo>
                  <a:cubicBezTo>
                    <a:pt x="3105" y="71"/>
                    <a:pt x="2963" y="0"/>
                    <a:pt x="2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3613500" y="1708750"/>
              <a:ext cx="70500" cy="136425"/>
            </a:xfrm>
            <a:custGeom>
              <a:rect b="b" l="l" r="r" t="t"/>
              <a:pathLst>
                <a:path extrusionOk="0" h="5457" w="2820">
                  <a:moveTo>
                    <a:pt x="484" y="1"/>
                  </a:moveTo>
                  <a:cubicBezTo>
                    <a:pt x="371" y="1"/>
                    <a:pt x="259" y="41"/>
                    <a:pt x="179" y="121"/>
                  </a:cubicBezTo>
                  <a:cubicBezTo>
                    <a:pt x="0" y="300"/>
                    <a:pt x="0" y="585"/>
                    <a:pt x="179" y="746"/>
                  </a:cubicBezTo>
                  <a:cubicBezTo>
                    <a:pt x="1303" y="1888"/>
                    <a:pt x="1945" y="3404"/>
                    <a:pt x="1945" y="5010"/>
                  </a:cubicBezTo>
                  <a:cubicBezTo>
                    <a:pt x="1945" y="5260"/>
                    <a:pt x="2141" y="5456"/>
                    <a:pt x="2373" y="5456"/>
                  </a:cubicBezTo>
                  <a:cubicBezTo>
                    <a:pt x="2623" y="5456"/>
                    <a:pt x="2819" y="5260"/>
                    <a:pt x="2819" y="5010"/>
                  </a:cubicBezTo>
                  <a:cubicBezTo>
                    <a:pt x="2819" y="3172"/>
                    <a:pt x="2106" y="1442"/>
                    <a:pt x="803" y="121"/>
                  </a:cubicBezTo>
                  <a:cubicBezTo>
                    <a:pt x="714" y="41"/>
                    <a:pt x="598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3338275" y="1823275"/>
              <a:ext cx="70500" cy="136075"/>
            </a:xfrm>
            <a:custGeom>
              <a:rect b="b" l="l" r="r" t="t"/>
              <a:pathLst>
                <a:path extrusionOk="0" h="5443" w="2820">
                  <a:moveTo>
                    <a:pt x="446" y="1"/>
                  </a:moveTo>
                  <a:cubicBezTo>
                    <a:pt x="197" y="1"/>
                    <a:pt x="0" y="197"/>
                    <a:pt x="0" y="429"/>
                  </a:cubicBezTo>
                  <a:cubicBezTo>
                    <a:pt x="0" y="2285"/>
                    <a:pt x="732" y="4015"/>
                    <a:pt x="2034" y="5318"/>
                  </a:cubicBezTo>
                  <a:cubicBezTo>
                    <a:pt x="2124" y="5407"/>
                    <a:pt x="2231" y="5443"/>
                    <a:pt x="2338" y="5443"/>
                  </a:cubicBezTo>
                  <a:cubicBezTo>
                    <a:pt x="2463" y="5443"/>
                    <a:pt x="2570" y="5407"/>
                    <a:pt x="2659" y="5318"/>
                  </a:cubicBezTo>
                  <a:cubicBezTo>
                    <a:pt x="2820" y="5140"/>
                    <a:pt x="2820" y="4872"/>
                    <a:pt x="2659" y="4693"/>
                  </a:cubicBezTo>
                  <a:cubicBezTo>
                    <a:pt x="1517" y="3552"/>
                    <a:pt x="893" y="2035"/>
                    <a:pt x="893" y="429"/>
                  </a:cubicBezTo>
                  <a:cubicBezTo>
                    <a:pt x="893" y="197"/>
                    <a:pt x="696" y="1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3323100" y="1962450"/>
              <a:ext cx="376500" cy="73625"/>
            </a:xfrm>
            <a:custGeom>
              <a:rect b="b" l="l" r="r" t="t"/>
              <a:pathLst>
                <a:path extrusionOk="0" h="2945" w="15060">
                  <a:moveTo>
                    <a:pt x="4372" y="1"/>
                  </a:moveTo>
                  <a:lnTo>
                    <a:pt x="3427" y="2071"/>
                  </a:lnTo>
                  <a:lnTo>
                    <a:pt x="447" y="2071"/>
                  </a:lnTo>
                  <a:cubicBezTo>
                    <a:pt x="197" y="2071"/>
                    <a:pt x="1" y="2267"/>
                    <a:pt x="1" y="2517"/>
                  </a:cubicBezTo>
                  <a:cubicBezTo>
                    <a:pt x="1" y="2749"/>
                    <a:pt x="197" y="2945"/>
                    <a:pt x="447" y="2945"/>
                  </a:cubicBezTo>
                  <a:lnTo>
                    <a:pt x="14614" y="2945"/>
                  </a:lnTo>
                  <a:cubicBezTo>
                    <a:pt x="14864" y="2945"/>
                    <a:pt x="15060" y="2749"/>
                    <a:pt x="15060" y="2517"/>
                  </a:cubicBezTo>
                  <a:cubicBezTo>
                    <a:pt x="15060" y="2267"/>
                    <a:pt x="14864" y="2071"/>
                    <a:pt x="14614" y="2071"/>
                  </a:cubicBezTo>
                  <a:lnTo>
                    <a:pt x="11634" y="2071"/>
                  </a:lnTo>
                  <a:lnTo>
                    <a:pt x="10689" y="1"/>
                  </a:lnTo>
                  <a:cubicBezTo>
                    <a:pt x="9761" y="572"/>
                    <a:pt x="8690" y="893"/>
                    <a:pt x="7530" y="893"/>
                  </a:cubicBezTo>
                  <a:cubicBezTo>
                    <a:pt x="6371" y="893"/>
                    <a:pt x="5282" y="572"/>
                    <a:pt x="4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3546575" y="1845150"/>
              <a:ext cx="92825" cy="71825"/>
            </a:xfrm>
            <a:custGeom>
              <a:rect b="b" l="l" r="r" t="t"/>
              <a:pathLst>
                <a:path extrusionOk="0" h="2873" w="3713">
                  <a:moveTo>
                    <a:pt x="144" y="0"/>
                  </a:moveTo>
                  <a:cubicBezTo>
                    <a:pt x="108" y="125"/>
                    <a:pt x="54" y="232"/>
                    <a:pt x="1" y="339"/>
                  </a:cubicBezTo>
                  <a:lnTo>
                    <a:pt x="2517" y="2873"/>
                  </a:lnTo>
                  <a:cubicBezTo>
                    <a:pt x="3195" y="2088"/>
                    <a:pt x="3623" y="1089"/>
                    <a:pt x="3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3382875" y="1845150"/>
              <a:ext cx="93250" cy="71825"/>
            </a:xfrm>
            <a:custGeom>
              <a:rect b="b" l="l" r="r" t="t"/>
              <a:pathLst>
                <a:path extrusionOk="0" h="2873" w="3730">
                  <a:moveTo>
                    <a:pt x="1" y="0"/>
                  </a:moveTo>
                  <a:cubicBezTo>
                    <a:pt x="108" y="1089"/>
                    <a:pt x="536" y="2088"/>
                    <a:pt x="1196" y="2873"/>
                  </a:cubicBezTo>
                  <a:lnTo>
                    <a:pt x="3730" y="339"/>
                  </a:lnTo>
                  <a:cubicBezTo>
                    <a:pt x="3658" y="232"/>
                    <a:pt x="3605" y="125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3382875" y="1751475"/>
              <a:ext cx="93250" cy="71825"/>
            </a:xfrm>
            <a:custGeom>
              <a:rect b="b" l="l" r="r" t="t"/>
              <a:pathLst>
                <a:path extrusionOk="0" h="2873" w="3730">
                  <a:moveTo>
                    <a:pt x="1196" y="0"/>
                  </a:moveTo>
                  <a:cubicBezTo>
                    <a:pt x="536" y="785"/>
                    <a:pt x="108" y="1784"/>
                    <a:pt x="1" y="2873"/>
                  </a:cubicBezTo>
                  <a:lnTo>
                    <a:pt x="3587" y="2873"/>
                  </a:lnTo>
                  <a:cubicBezTo>
                    <a:pt x="3605" y="2748"/>
                    <a:pt x="3658" y="2623"/>
                    <a:pt x="3730" y="2516"/>
                  </a:cubicBez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3546575" y="1751475"/>
              <a:ext cx="92825" cy="71825"/>
            </a:xfrm>
            <a:custGeom>
              <a:rect b="b" l="l" r="r" t="t"/>
              <a:pathLst>
                <a:path extrusionOk="0" h="2873" w="3713">
                  <a:moveTo>
                    <a:pt x="2517" y="0"/>
                  </a:moveTo>
                  <a:lnTo>
                    <a:pt x="1" y="2516"/>
                  </a:lnTo>
                  <a:cubicBezTo>
                    <a:pt x="54" y="2623"/>
                    <a:pt x="108" y="2748"/>
                    <a:pt x="144" y="2873"/>
                  </a:cubicBezTo>
                  <a:lnTo>
                    <a:pt x="3712" y="2873"/>
                  </a:lnTo>
                  <a:cubicBezTo>
                    <a:pt x="3623" y="1784"/>
                    <a:pt x="3195" y="785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3522050" y="1869225"/>
              <a:ext cx="71850" cy="93250"/>
            </a:xfrm>
            <a:custGeom>
              <a:rect b="b" l="l" r="r" t="t"/>
              <a:pathLst>
                <a:path extrusionOk="0" h="3730" w="2874">
                  <a:moveTo>
                    <a:pt x="357" y="1"/>
                  </a:moveTo>
                  <a:cubicBezTo>
                    <a:pt x="250" y="72"/>
                    <a:pt x="125" y="108"/>
                    <a:pt x="1" y="143"/>
                  </a:cubicBezTo>
                  <a:lnTo>
                    <a:pt x="1" y="3730"/>
                  </a:lnTo>
                  <a:cubicBezTo>
                    <a:pt x="1089" y="3623"/>
                    <a:pt x="2088" y="3194"/>
                    <a:pt x="2873" y="2534"/>
                  </a:cubicBez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3428375" y="1869225"/>
              <a:ext cx="71850" cy="93250"/>
            </a:xfrm>
            <a:custGeom>
              <a:rect b="b" l="l" r="r" t="t"/>
              <a:pathLst>
                <a:path extrusionOk="0" h="3730" w="2874">
                  <a:moveTo>
                    <a:pt x="2534" y="1"/>
                  </a:moveTo>
                  <a:lnTo>
                    <a:pt x="1" y="2534"/>
                  </a:lnTo>
                  <a:cubicBezTo>
                    <a:pt x="786" y="3194"/>
                    <a:pt x="1785" y="3623"/>
                    <a:pt x="2873" y="3730"/>
                  </a:cubicBezTo>
                  <a:lnTo>
                    <a:pt x="2873" y="143"/>
                  </a:lnTo>
                  <a:cubicBezTo>
                    <a:pt x="2748" y="108"/>
                    <a:pt x="2641" y="72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3522050" y="1714000"/>
              <a:ext cx="71850" cy="84775"/>
            </a:xfrm>
            <a:custGeom>
              <a:rect b="b" l="l" r="r" t="t"/>
              <a:pathLst>
                <a:path extrusionOk="0" h="3391" w="2874">
                  <a:moveTo>
                    <a:pt x="1392" y="0"/>
                  </a:moveTo>
                  <a:lnTo>
                    <a:pt x="750" y="1285"/>
                  </a:lnTo>
                  <a:cubicBezTo>
                    <a:pt x="589" y="1588"/>
                    <a:pt x="322" y="1820"/>
                    <a:pt x="1" y="1927"/>
                  </a:cubicBezTo>
                  <a:lnTo>
                    <a:pt x="1" y="3248"/>
                  </a:lnTo>
                  <a:cubicBezTo>
                    <a:pt x="125" y="3283"/>
                    <a:pt x="250" y="3337"/>
                    <a:pt x="357" y="3391"/>
                  </a:cubicBezTo>
                  <a:lnTo>
                    <a:pt x="2873" y="875"/>
                  </a:lnTo>
                  <a:cubicBezTo>
                    <a:pt x="2445" y="500"/>
                    <a:pt x="1945" y="197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3428375" y="1714000"/>
              <a:ext cx="71850" cy="84775"/>
            </a:xfrm>
            <a:custGeom>
              <a:rect b="b" l="l" r="r" t="t"/>
              <a:pathLst>
                <a:path extrusionOk="0" h="3391" w="2874">
                  <a:moveTo>
                    <a:pt x="1482" y="0"/>
                  </a:moveTo>
                  <a:cubicBezTo>
                    <a:pt x="946" y="197"/>
                    <a:pt x="447" y="500"/>
                    <a:pt x="1" y="875"/>
                  </a:cubicBezTo>
                  <a:lnTo>
                    <a:pt x="2534" y="3391"/>
                  </a:lnTo>
                  <a:cubicBezTo>
                    <a:pt x="2641" y="3337"/>
                    <a:pt x="2748" y="3283"/>
                    <a:pt x="2873" y="3248"/>
                  </a:cubicBezTo>
                  <a:lnTo>
                    <a:pt x="2873" y="1927"/>
                  </a:lnTo>
                  <a:cubicBezTo>
                    <a:pt x="2552" y="1820"/>
                    <a:pt x="2284" y="1588"/>
                    <a:pt x="2124" y="1285"/>
                  </a:cubicBezTo>
                  <a:lnTo>
                    <a:pt x="1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3493050" y="1815700"/>
              <a:ext cx="36600" cy="36600"/>
            </a:xfrm>
            <a:custGeom>
              <a:rect b="b" l="l" r="r" t="t"/>
              <a:pathLst>
                <a:path extrusionOk="0" h="1464" w="1464">
                  <a:moveTo>
                    <a:pt x="732" y="1"/>
                  </a:moveTo>
                  <a:cubicBezTo>
                    <a:pt x="322" y="1"/>
                    <a:pt x="1" y="340"/>
                    <a:pt x="1" y="732"/>
                  </a:cubicBezTo>
                  <a:cubicBezTo>
                    <a:pt x="1" y="1142"/>
                    <a:pt x="322" y="1464"/>
                    <a:pt x="732" y="1464"/>
                  </a:cubicBezTo>
                  <a:cubicBezTo>
                    <a:pt x="1125" y="1464"/>
                    <a:pt x="1464" y="1142"/>
                    <a:pt x="1464" y="732"/>
                  </a:cubicBezTo>
                  <a:cubicBezTo>
                    <a:pt x="1464" y="340"/>
                    <a:pt x="112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3"/>
          <p:cNvSpPr txBox="1"/>
          <p:nvPr>
            <p:ph type="title"/>
          </p:nvPr>
        </p:nvSpPr>
        <p:spPr>
          <a:xfrm>
            <a:off x="3969625" y="1458875"/>
            <a:ext cx="4461300" cy="10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DEMAND</a:t>
            </a:r>
            <a:endParaRPr/>
          </a:p>
        </p:txBody>
      </p:sp>
      <p:sp>
        <p:nvSpPr>
          <p:cNvPr id="728" name="Google Shape;728;p33"/>
          <p:cNvSpPr txBox="1"/>
          <p:nvPr>
            <p:ph idx="1" type="subTitle"/>
          </p:nvPr>
        </p:nvSpPr>
        <p:spPr>
          <a:xfrm>
            <a:off x="3969625" y="2519725"/>
            <a:ext cx="4461300" cy="11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Games are always a necessity</a:t>
            </a:r>
            <a:endParaRPr/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Great way for people to grow closer to one another/bond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9" name="Google Shape;729;p33"/>
          <p:cNvGrpSpPr/>
          <p:nvPr/>
        </p:nvGrpSpPr>
        <p:grpSpPr>
          <a:xfrm>
            <a:off x="713100" y="1292800"/>
            <a:ext cx="2335754" cy="2557906"/>
            <a:chOff x="713100" y="1292800"/>
            <a:chExt cx="2335754" cy="2557906"/>
          </a:xfrm>
        </p:grpSpPr>
        <p:sp>
          <p:nvSpPr>
            <p:cNvPr id="730" name="Google Shape;730;p33"/>
            <p:cNvSpPr/>
            <p:nvPr/>
          </p:nvSpPr>
          <p:spPr>
            <a:xfrm>
              <a:off x="713100" y="1292800"/>
              <a:ext cx="2335754" cy="2557906"/>
            </a:xfrm>
            <a:custGeom>
              <a:rect b="b" l="l" r="r" t="t"/>
              <a:pathLst>
                <a:path extrusionOk="0" h="33184" w="30302">
                  <a:moveTo>
                    <a:pt x="15139" y="0"/>
                  </a:moveTo>
                  <a:cubicBezTo>
                    <a:pt x="11981" y="0"/>
                    <a:pt x="8948" y="978"/>
                    <a:pt x="6367" y="2807"/>
                  </a:cubicBezTo>
                  <a:cubicBezTo>
                    <a:pt x="5790" y="3233"/>
                    <a:pt x="5214" y="3709"/>
                    <a:pt x="4662" y="4211"/>
                  </a:cubicBezTo>
                  <a:cubicBezTo>
                    <a:pt x="4362" y="4511"/>
                    <a:pt x="4086" y="4812"/>
                    <a:pt x="3785" y="5113"/>
                  </a:cubicBezTo>
                  <a:lnTo>
                    <a:pt x="2607" y="5113"/>
                  </a:lnTo>
                  <a:cubicBezTo>
                    <a:pt x="2507" y="5088"/>
                    <a:pt x="2382" y="5063"/>
                    <a:pt x="2281" y="5063"/>
                  </a:cubicBezTo>
                  <a:cubicBezTo>
                    <a:pt x="1905" y="5063"/>
                    <a:pt x="1554" y="5263"/>
                    <a:pt x="1354" y="5589"/>
                  </a:cubicBezTo>
                  <a:cubicBezTo>
                    <a:pt x="1229" y="5840"/>
                    <a:pt x="1179" y="6115"/>
                    <a:pt x="1254" y="6391"/>
                  </a:cubicBezTo>
                  <a:cubicBezTo>
                    <a:pt x="1254" y="6416"/>
                    <a:pt x="1279" y="6441"/>
                    <a:pt x="1279" y="6441"/>
                  </a:cubicBezTo>
                  <a:lnTo>
                    <a:pt x="1279" y="9073"/>
                  </a:lnTo>
                  <a:cubicBezTo>
                    <a:pt x="1078" y="9524"/>
                    <a:pt x="903" y="9975"/>
                    <a:pt x="752" y="10401"/>
                  </a:cubicBezTo>
                  <a:cubicBezTo>
                    <a:pt x="727" y="10501"/>
                    <a:pt x="702" y="10577"/>
                    <a:pt x="677" y="10677"/>
                  </a:cubicBezTo>
                  <a:cubicBezTo>
                    <a:pt x="627" y="10852"/>
                    <a:pt x="577" y="11028"/>
                    <a:pt x="527" y="11203"/>
                  </a:cubicBezTo>
                  <a:cubicBezTo>
                    <a:pt x="477" y="11379"/>
                    <a:pt x="427" y="11579"/>
                    <a:pt x="377" y="11805"/>
                  </a:cubicBezTo>
                  <a:lnTo>
                    <a:pt x="351" y="11880"/>
                  </a:lnTo>
                  <a:cubicBezTo>
                    <a:pt x="301" y="12080"/>
                    <a:pt x="276" y="12281"/>
                    <a:pt x="226" y="12481"/>
                  </a:cubicBezTo>
                  <a:lnTo>
                    <a:pt x="226" y="12531"/>
                  </a:lnTo>
                  <a:cubicBezTo>
                    <a:pt x="151" y="12958"/>
                    <a:pt x="101" y="13359"/>
                    <a:pt x="51" y="13785"/>
                  </a:cubicBezTo>
                  <a:cubicBezTo>
                    <a:pt x="51" y="13785"/>
                    <a:pt x="51" y="13985"/>
                    <a:pt x="51" y="13985"/>
                  </a:cubicBezTo>
                  <a:cubicBezTo>
                    <a:pt x="51" y="13985"/>
                    <a:pt x="26" y="14035"/>
                    <a:pt x="26" y="14035"/>
                  </a:cubicBezTo>
                  <a:cubicBezTo>
                    <a:pt x="26" y="14161"/>
                    <a:pt x="26" y="14286"/>
                    <a:pt x="26" y="14386"/>
                  </a:cubicBezTo>
                  <a:cubicBezTo>
                    <a:pt x="1" y="14637"/>
                    <a:pt x="1" y="14887"/>
                    <a:pt x="1" y="15163"/>
                  </a:cubicBezTo>
                  <a:lnTo>
                    <a:pt x="1" y="32181"/>
                  </a:lnTo>
                  <a:cubicBezTo>
                    <a:pt x="1" y="32732"/>
                    <a:pt x="452" y="33183"/>
                    <a:pt x="978" y="33183"/>
                  </a:cubicBezTo>
                  <a:lnTo>
                    <a:pt x="29324" y="33183"/>
                  </a:lnTo>
                  <a:cubicBezTo>
                    <a:pt x="29850" y="33183"/>
                    <a:pt x="30302" y="32732"/>
                    <a:pt x="30302" y="32181"/>
                  </a:cubicBezTo>
                  <a:lnTo>
                    <a:pt x="30302" y="15163"/>
                  </a:lnTo>
                  <a:cubicBezTo>
                    <a:pt x="30302" y="15013"/>
                    <a:pt x="30302" y="14887"/>
                    <a:pt x="30302" y="14762"/>
                  </a:cubicBezTo>
                  <a:cubicBezTo>
                    <a:pt x="30302" y="14511"/>
                    <a:pt x="30276" y="14286"/>
                    <a:pt x="30276" y="14085"/>
                  </a:cubicBezTo>
                  <a:cubicBezTo>
                    <a:pt x="30251" y="14010"/>
                    <a:pt x="30251" y="13960"/>
                    <a:pt x="30251" y="13885"/>
                  </a:cubicBezTo>
                  <a:cubicBezTo>
                    <a:pt x="30251" y="13810"/>
                    <a:pt x="30226" y="13734"/>
                    <a:pt x="30226" y="13684"/>
                  </a:cubicBezTo>
                  <a:cubicBezTo>
                    <a:pt x="30226" y="13609"/>
                    <a:pt x="30226" y="13534"/>
                    <a:pt x="30201" y="13484"/>
                  </a:cubicBezTo>
                  <a:cubicBezTo>
                    <a:pt x="30201" y="13384"/>
                    <a:pt x="30176" y="13283"/>
                    <a:pt x="30176" y="13183"/>
                  </a:cubicBezTo>
                  <a:cubicBezTo>
                    <a:pt x="30176" y="13108"/>
                    <a:pt x="30151" y="13008"/>
                    <a:pt x="30151" y="12932"/>
                  </a:cubicBezTo>
                  <a:cubicBezTo>
                    <a:pt x="30126" y="12882"/>
                    <a:pt x="30126" y="12832"/>
                    <a:pt x="30126" y="12807"/>
                  </a:cubicBezTo>
                  <a:lnTo>
                    <a:pt x="30126" y="12757"/>
                  </a:lnTo>
                  <a:cubicBezTo>
                    <a:pt x="30101" y="12732"/>
                    <a:pt x="30101" y="12707"/>
                    <a:pt x="30101" y="12682"/>
                  </a:cubicBezTo>
                  <a:cubicBezTo>
                    <a:pt x="30076" y="12582"/>
                    <a:pt x="30076" y="12506"/>
                    <a:pt x="30051" y="12406"/>
                  </a:cubicBezTo>
                  <a:cubicBezTo>
                    <a:pt x="30051" y="12406"/>
                    <a:pt x="30051" y="12331"/>
                    <a:pt x="30051" y="12331"/>
                  </a:cubicBezTo>
                  <a:cubicBezTo>
                    <a:pt x="30026" y="12281"/>
                    <a:pt x="30026" y="12231"/>
                    <a:pt x="30001" y="12181"/>
                  </a:cubicBezTo>
                  <a:cubicBezTo>
                    <a:pt x="30001" y="12105"/>
                    <a:pt x="29976" y="12030"/>
                    <a:pt x="29976" y="11980"/>
                  </a:cubicBezTo>
                  <a:cubicBezTo>
                    <a:pt x="29926" y="11780"/>
                    <a:pt x="29875" y="11604"/>
                    <a:pt x="29850" y="11429"/>
                  </a:cubicBezTo>
                  <a:cubicBezTo>
                    <a:pt x="29825" y="11354"/>
                    <a:pt x="29800" y="11253"/>
                    <a:pt x="29775" y="11178"/>
                  </a:cubicBezTo>
                  <a:cubicBezTo>
                    <a:pt x="29775" y="11178"/>
                    <a:pt x="29700" y="10927"/>
                    <a:pt x="29700" y="10927"/>
                  </a:cubicBezTo>
                  <a:cubicBezTo>
                    <a:pt x="29700" y="10877"/>
                    <a:pt x="29625" y="10677"/>
                    <a:pt x="29625" y="10677"/>
                  </a:cubicBezTo>
                  <a:cubicBezTo>
                    <a:pt x="29625" y="10652"/>
                    <a:pt x="29625" y="10652"/>
                    <a:pt x="29625" y="10627"/>
                  </a:cubicBezTo>
                  <a:cubicBezTo>
                    <a:pt x="29575" y="10526"/>
                    <a:pt x="29550" y="10401"/>
                    <a:pt x="29499" y="10301"/>
                  </a:cubicBezTo>
                  <a:cubicBezTo>
                    <a:pt x="29474" y="10201"/>
                    <a:pt x="29449" y="10125"/>
                    <a:pt x="29424" y="10050"/>
                  </a:cubicBezTo>
                  <a:cubicBezTo>
                    <a:pt x="29399" y="9975"/>
                    <a:pt x="29374" y="9925"/>
                    <a:pt x="29349" y="9875"/>
                  </a:cubicBezTo>
                  <a:cubicBezTo>
                    <a:pt x="29274" y="9674"/>
                    <a:pt x="29199" y="9499"/>
                    <a:pt x="29149" y="9323"/>
                  </a:cubicBezTo>
                  <a:cubicBezTo>
                    <a:pt x="29124" y="9248"/>
                    <a:pt x="29073" y="9173"/>
                    <a:pt x="29048" y="9098"/>
                  </a:cubicBezTo>
                  <a:cubicBezTo>
                    <a:pt x="28973" y="8947"/>
                    <a:pt x="28923" y="8797"/>
                    <a:pt x="28823" y="8647"/>
                  </a:cubicBezTo>
                  <a:lnTo>
                    <a:pt x="28898" y="6491"/>
                  </a:lnTo>
                  <a:cubicBezTo>
                    <a:pt x="28898" y="6466"/>
                    <a:pt x="28898" y="6441"/>
                    <a:pt x="28898" y="6416"/>
                  </a:cubicBezTo>
                  <a:cubicBezTo>
                    <a:pt x="28998" y="6166"/>
                    <a:pt x="28973" y="5865"/>
                    <a:pt x="28823" y="5614"/>
                  </a:cubicBezTo>
                  <a:cubicBezTo>
                    <a:pt x="28647" y="5288"/>
                    <a:pt x="28296" y="5063"/>
                    <a:pt x="27895" y="5063"/>
                  </a:cubicBezTo>
                  <a:cubicBezTo>
                    <a:pt x="27795" y="5063"/>
                    <a:pt x="27670" y="5088"/>
                    <a:pt x="27570" y="5113"/>
                  </a:cubicBezTo>
                  <a:lnTo>
                    <a:pt x="26517" y="5113"/>
                  </a:lnTo>
                  <a:cubicBezTo>
                    <a:pt x="26417" y="5013"/>
                    <a:pt x="26317" y="4912"/>
                    <a:pt x="26216" y="4812"/>
                  </a:cubicBezTo>
                  <a:cubicBezTo>
                    <a:pt x="26166" y="4762"/>
                    <a:pt x="26116" y="4687"/>
                    <a:pt x="26066" y="4637"/>
                  </a:cubicBezTo>
                  <a:cubicBezTo>
                    <a:pt x="25991" y="4561"/>
                    <a:pt x="25941" y="4511"/>
                    <a:pt x="25865" y="4436"/>
                  </a:cubicBezTo>
                  <a:cubicBezTo>
                    <a:pt x="25715" y="4311"/>
                    <a:pt x="25590" y="4186"/>
                    <a:pt x="25489" y="4060"/>
                  </a:cubicBezTo>
                  <a:cubicBezTo>
                    <a:pt x="25414" y="4010"/>
                    <a:pt x="25339" y="3935"/>
                    <a:pt x="25264" y="3860"/>
                  </a:cubicBezTo>
                  <a:cubicBezTo>
                    <a:pt x="22482" y="1379"/>
                    <a:pt x="18898" y="0"/>
                    <a:pt x="15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47625">
                <a:schemeClr val="accent5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801975" y="1370036"/>
              <a:ext cx="2183131" cy="2403355"/>
            </a:xfrm>
            <a:custGeom>
              <a:rect b="b" l="l" r="r" t="t"/>
              <a:pathLst>
                <a:path extrusionOk="0" h="31179" w="28322">
                  <a:moveTo>
                    <a:pt x="14161" y="1"/>
                  </a:moveTo>
                  <a:cubicBezTo>
                    <a:pt x="11103" y="1"/>
                    <a:pt x="8271" y="953"/>
                    <a:pt x="5965" y="2607"/>
                  </a:cubicBezTo>
                  <a:cubicBezTo>
                    <a:pt x="5389" y="3008"/>
                    <a:pt x="4863" y="3459"/>
                    <a:pt x="4361" y="3935"/>
                  </a:cubicBezTo>
                  <a:cubicBezTo>
                    <a:pt x="3384" y="4863"/>
                    <a:pt x="2532" y="5940"/>
                    <a:pt x="1855" y="7118"/>
                  </a:cubicBezTo>
                  <a:cubicBezTo>
                    <a:pt x="1404" y="7945"/>
                    <a:pt x="1003" y="8823"/>
                    <a:pt x="702" y="9725"/>
                  </a:cubicBezTo>
                  <a:cubicBezTo>
                    <a:pt x="677" y="9800"/>
                    <a:pt x="652" y="9875"/>
                    <a:pt x="627" y="9976"/>
                  </a:cubicBezTo>
                  <a:cubicBezTo>
                    <a:pt x="577" y="10126"/>
                    <a:pt x="527" y="10301"/>
                    <a:pt x="477" y="10477"/>
                  </a:cubicBezTo>
                  <a:cubicBezTo>
                    <a:pt x="276" y="11254"/>
                    <a:pt x="126" y="12081"/>
                    <a:pt x="51" y="12908"/>
                  </a:cubicBezTo>
                  <a:cubicBezTo>
                    <a:pt x="51" y="12958"/>
                    <a:pt x="51" y="13008"/>
                    <a:pt x="51" y="13058"/>
                  </a:cubicBezTo>
                  <a:cubicBezTo>
                    <a:pt x="26" y="13184"/>
                    <a:pt x="26" y="13334"/>
                    <a:pt x="26" y="13459"/>
                  </a:cubicBezTo>
                  <a:cubicBezTo>
                    <a:pt x="0" y="13685"/>
                    <a:pt x="0" y="13910"/>
                    <a:pt x="0" y="14161"/>
                  </a:cubicBezTo>
                  <a:lnTo>
                    <a:pt x="0" y="31179"/>
                  </a:lnTo>
                  <a:lnTo>
                    <a:pt x="28321" y="31179"/>
                  </a:lnTo>
                  <a:lnTo>
                    <a:pt x="28321" y="14161"/>
                  </a:lnTo>
                  <a:cubicBezTo>
                    <a:pt x="28321" y="14036"/>
                    <a:pt x="28321" y="13910"/>
                    <a:pt x="28321" y="13785"/>
                  </a:cubicBezTo>
                  <a:cubicBezTo>
                    <a:pt x="28321" y="13760"/>
                    <a:pt x="28321" y="13735"/>
                    <a:pt x="28321" y="13710"/>
                  </a:cubicBezTo>
                  <a:cubicBezTo>
                    <a:pt x="28321" y="13585"/>
                    <a:pt x="28321" y="13484"/>
                    <a:pt x="28296" y="13384"/>
                  </a:cubicBezTo>
                  <a:cubicBezTo>
                    <a:pt x="28296" y="13309"/>
                    <a:pt x="28296" y="13234"/>
                    <a:pt x="28296" y="13159"/>
                  </a:cubicBezTo>
                  <a:cubicBezTo>
                    <a:pt x="28296" y="13083"/>
                    <a:pt x="28296" y="13033"/>
                    <a:pt x="28271" y="12958"/>
                  </a:cubicBezTo>
                  <a:cubicBezTo>
                    <a:pt x="28271" y="12908"/>
                    <a:pt x="28271" y="12833"/>
                    <a:pt x="28271" y="12758"/>
                  </a:cubicBezTo>
                  <a:cubicBezTo>
                    <a:pt x="28246" y="12707"/>
                    <a:pt x="28246" y="12632"/>
                    <a:pt x="28246" y="12582"/>
                  </a:cubicBezTo>
                  <a:cubicBezTo>
                    <a:pt x="28221" y="12482"/>
                    <a:pt x="28221" y="12407"/>
                    <a:pt x="28221" y="12306"/>
                  </a:cubicBezTo>
                  <a:cubicBezTo>
                    <a:pt x="28196" y="12231"/>
                    <a:pt x="28196" y="12156"/>
                    <a:pt x="28171" y="12056"/>
                  </a:cubicBezTo>
                  <a:cubicBezTo>
                    <a:pt x="28171" y="12031"/>
                    <a:pt x="28171" y="11981"/>
                    <a:pt x="28146" y="11956"/>
                  </a:cubicBezTo>
                  <a:cubicBezTo>
                    <a:pt x="28146" y="11930"/>
                    <a:pt x="28146" y="11905"/>
                    <a:pt x="28146" y="11880"/>
                  </a:cubicBezTo>
                  <a:cubicBezTo>
                    <a:pt x="28146" y="11880"/>
                    <a:pt x="28146" y="11880"/>
                    <a:pt x="28146" y="11855"/>
                  </a:cubicBezTo>
                  <a:cubicBezTo>
                    <a:pt x="28121" y="11755"/>
                    <a:pt x="28121" y="11655"/>
                    <a:pt x="28096" y="11555"/>
                  </a:cubicBezTo>
                  <a:cubicBezTo>
                    <a:pt x="28096" y="11529"/>
                    <a:pt x="28071" y="11529"/>
                    <a:pt x="28071" y="11504"/>
                  </a:cubicBezTo>
                  <a:cubicBezTo>
                    <a:pt x="28071" y="11454"/>
                    <a:pt x="28071" y="11404"/>
                    <a:pt x="28046" y="11379"/>
                  </a:cubicBezTo>
                  <a:cubicBezTo>
                    <a:pt x="28046" y="11304"/>
                    <a:pt x="28021" y="11254"/>
                    <a:pt x="28021" y="11179"/>
                  </a:cubicBezTo>
                  <a:cubicBezTo>
                    <a:pt x="27971" y="11003"/>
                    <a:pt x="27945" y="10828"/>
                    <a:pt x="27895" y="10677"/>
                  </a:cubicBezTo>
                  <a:cubicBezTo>
                    <a:pt x="27870" y="10577"/>
                    <a:pt x="27845" y="10502"/>
                    <a:pt x="27820" y="10427"/>
                  </a:cubicBezTo>
                  <a:cubicBezTo>
                    <a:pt x="27820" y="10352"/>
                    <a:pt x="27795" y="10276"/>
                    <a:pt x="27770" y="10201"/>
                  </a:cubicBezTo>
                  <a:cubicBezTo>
                    <a:pt x="27745" y="10126"/>
                    <a:pt x="27720" y="10026"/>
                    <a:pt x="27695" y="9951"/>
                  </a:cubicBezTo>
                  <a:cubicBezTo>
                    <a:pt x="27695" y="9951"/>
                    <a:pt x="27695" y="9925"/>
                    <a:pt x="27695" y="9925"/>
                  </a:cubicBezTo>
                  <a:cubicBezTo>
                    <a:pt x="27645" y="9825"/>
                    <a:pt x="27620" y="9725"/>
                    <a:pt x="27595" y="9600"/>
                  </a:cubicBezTo>
                  <a:cubicBezTo>
                    <a:pt x="27544" y="9524"/>
                    <a:pt x="27519" y="9449"/>
                    <a:pt x="27494" y="9374"/>
                  </a:cubicBezTo>
                  <a:cubicBezTo>
                    <a:pt x="27469" y="9324"/>
                    <a:pt x="27469" y="9274"/>
                    <a:pt x="27444" y="9224"/>
                  </a:cubicBezTo>
                  <a:cubicBezTo>
                    <a:pt x="27369" y="9048"/>
                    <a:pt x="27319" y="8873"/>
                    <a:pt x="27244" y="8697"/>
                  </a:cubicBezTo>
                  <a:cubicBezTo>
                    <a:pt x="27219" y="8647"/>
                    <a:pt x="27194" y="8572"/>
                    <a:pt x="27143" y="8497"/>
                  </a:cubicBezTo>
                  <a:cubicBezTo>
                    <a:pt x="27043" y="8246"/>
                    <a:pt x="26943" y="8021"/>
                    <a:pt x="26818" y="7795"/>
                  </a:cubicBezTo>
                  <a:cubicBezTo>
                    <a:pt x="26793" y="7720"/>
                    <a:pt x="26742" y="7645"/>
                    <a:pt x="26717" y="7570"/>
                  </a:cubicBezTo>
                  <a:cubicBezTo>
                    <a:pt x="26667" y="7494"/>
                    <a:pt x="26642" y="7419"/>
                    <a:pt x="26592" y="7344"/>
                  </a:cubicBezTo>
                  <a:cubicBezTo>
                    <a:pt x="26517" y="7194"/>
                    <a:pt x="26417" y="7043"/>
                    <a:pt x="26341" y="6918"/>
                  </a:cubicBezTo>
                  <a:cubicBezTo>
                    <a:pt x="26291" y="6843"/>
                    <a:pt x="26266" y="6793"/>
                    <a:pt x="26241" y="6742"/>
                  </a:cubicBezTo>
                  <a:cubicBezTo>
                    <a:pt x="26116" y="6542"/>
                    <a:pt x="25991" y="6341"/>
                    <a:pt x="25865" y="6166"/>
                  </a:cubicBezTo>
                  <a:cubicBezTo>
                    <a:pt x="25815" y="6091"/>
                    <a:pt x="25765" y="6041"/>
                    <a:pt x="25740" y="5991"/>
                  </a:cubicBezTo>
                  <a:cubicBezTo>
                    <a:pt x="25615" y="5815"/>
                    <a:pt x="25489" y="5640"/>
                    <a:pt x="25339" y="5464"/>
                  </a:cubicBezTo>
                  <a:cubicBezTo>
                    <a:pt x="25314" y="5414"/>
                    <a:pt x="25264" y="5364"/>
                    <a:pt x="25239" y="5314"/>
                  </a:cubicBezTo>
                  <a:cubicBezTo>
                    <a:pt x="25013" y="5038"/>
                    <a:pt x="24763" y="4737"/>
                    <a:pt x="24512" y="4487"/>
                  </a:cubicBezTo>
                  <a:cubicBezTo>
                    <a:pt x="24462" y="4437"/>
                    <a:pt x="24412" y="4387"/>
                    <a:pt x="24362" y="4336"/>
                  </a:cubicBezTo>
                  <a:cubicBezTo>
                    <a:pt x="24311" y="4261"/>
                    <a:pt x="24236" y="4211"/>
                    <a:pt x="24186" y="4136"/>
                  </a:cubicBezTo>
                  <a:cubicBezTo>
                    <a:pt x="24061" y="4011"/>
                    <a:pt x="23935" y="3910"/>
                    <a:pt x="23810" y="3785"/>
                  </a:cubicBezTo>
                  <a:cubicBezTo>
                    <a:pt x="23760" y="3735"/>
                    <a:pt x="23685" y="3660"/>
                    <a:pt x="23610" y="3610"/>
                  </a:cubicBezTo>
                  <a:cubicBezTo>
                    <a:pt x="21103" y="1354"/>
                    <a:pt x="17795" y="1"/>
                    <a:pt x="14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1476207" y="3408150"/>
              <a:ext cx="786319" cy="365217"/>
            </a:xfrm>
            <a:custGeom>
              <a:rect b="b" l="l" r="r" t="t"/>
              <a:pathLst>
                <a:path extrusionOk="0" h="4738" w="10201">
                  <a:moveTo>
                    <a:pt x="5113" y="1"/>
                  </a:moveTo>
                  <a:cubicBezTo>
                    <a:pt x="2406" y="1"/>
                    <a:pt x="201" y="2081"/>
                    <a:pt x="0" y="4738"/>
                  </a:cubicBezTo>
                  <a:lnTo>
                    <a:pt x="10201" y="4738"/>
                  </a:lnTo>
                  <a:cubicBezTo>
                    <a:pt x="10026" y="2081"/>
                    <a:pt x="7795" y="1"/>
                    <a:pt x="5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801975" y="2119577"/>
              <a:ext cx="442454" cy="969929"/>
            </a:xfrm>
            <a:custGeom>
              <a:rect b="b" l="l" r="r" t="t"/>
              <a:pathLst>
                <a:path extrusionOk="0" h="12583" w="5740">
                  <a:moveTo>
                    <a:pt x="702" y="1"/>
                  </a:moveTo>
                  <a:cubicBezTo>
                    <a:pt x="677" y="76"/>
                    <a:pt x="652" y="151"/>
                    <a:pt x="627" y="252"/>
                  </a:cubicBezTo>
                  <a:cubicBezTo>
                    <a:pt x="577" y="402"/>
                    <a:pt x="527" y="577"/>
                    <a:pt x="477" y="753"/>
                  </a:cubicBezTo>
                  <a:cubicBezTo>
                    <a:pt x="226" y="1705"/>
                    <a:pt x="76" y="2708"/>
                    <a:pt x="26" y="3735"/>
                  </a:cubicBezTo>
                  <a:cubicBezTo>
                    <a:pt x="0" y="3961"/>
                    <a:pt x="0" y="4186"/>
                    <a:pt x="0" y="4437"/>
                  </a:cubicBezTo>
                  <a:lnTo>
                    <a:pt x="0" y="12582"/>
                  </a:lnTo>
                  <a:cubicBezTo>
                    <a:pt x="3234" y="12257"/>
                    <a:pt x="5740" y="9550"/>
                    <a:pt x="5740" y="6242"/>
                  </a:cubicBezTo>
                  <a:cubicBezTo>
                    <a:pt x="5740" y="3184"/>
                    <a:pt x="3584" y="628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2486592" y="2136997"/>
              <a:ext cx="498493" cy="981491"/>
            </a:xfrm>
            <a:custGeom>
              <a:rect b="b" l="l" r="r" t="t"/>
              <a:pathLst>
                <a:path extrusionOk="0" h="12733" w="6467">
                  <a:moveTo>
                    <a:pt x="5840" y="1"/>
                  </a:moveTo>
                  <a:cubicBezTo>
                    <a:pt x="2582" y="276"/>
                    <a:pt x="0" y="3008"/>
                    <a:pt x="0" y="6341"/>
                  </a:cubicBezTo>
                  <a:cubicBezTo>
                    <a:pt x="0" y="9875"/>
                    <a:pt x="2857" y="12732"/>
                    <a:pt x="6391" y="12732"/>
                  </a:cubicBezTo>
                  <a:lnTo>
                    <a:pt x="6466" y="12732"/>
                  </a:lnTo>
                  <a:lnTo>
                    <a:pt x="6466" y="4211"/>
                  </a:lnTo>
                  <a:cubicBezTo>
                    <a:pt x="6466" y="4086"/>
                    <a:pt x="6466" y="3960"/>
                    <a:pt x="6466" y="3835"/>
                  </a:cubicBezTo>
                  <a:cubicBezTo>
                    <a:pt x="6466" y="3635"/>
                    <a:pt x="6441" y="3409"/>
                    <a:pt x="6441" y="3209"/>
                  </a:cubicBezTo>
                  <a:cubicBezTo>
                    <a:pt x="6441" y="3133"/>
                    <a:pt x="6441" y="3083"/>
                    <a:pt x="6416" y="3008"/>
                  </a:cubicBezTo>
                  <a:cubicBezTo>
                    <a:pt x="6416" y="2958"/>
                    <a:pt x="6416" y="2883"/>
                    <a:pt x="6416" y="2808"/>
                  </a:cubicBezTo>
                  <a:cubicBezTo>
                    <a:pt x="6391" y="2757"/>
                    <a:pt x="6391" y="2682"/>
                    <a:pt x="6391" y="2632"/>
                  </a:cubicBezTo>
                  <a:cubicBezTo>
                    <a:pt x="6366" y="2532"/>
                    <a:pt x="6366" y="2457"/>
                    <a:pt x="6366" y="2356"/>
                  </a:cubicBezTo>
                  <a:cubicBezTo>
                    <a:pt x="6341" y="2281"/>
                    <a:pt x="6341" y="2206"/>
                    <a:pt x="6316" y="2106"/>
                  </a:cubicBezTo>
                  <a:cubicBezTo>
                    <a:pt x="6316" y="2081"/>
                    <a:pt x="6316" y="2031"/>
                    <a:pt x="6291" y="2006"/>
                  </a:cubicBezTo>
                  <a:cubicBezTo>
                    <a:pt x="6291" y="1980"/>
                    <a:pt x="6291" y="1955"/>
                    <a:pt x="6291" y="1930"/>
                  </a:cubicBezTo>
                  <a:cubicBezTo>
                    <a:pt x="6291" y="1930"/>
                    <a:pt x="6291" y="1930"/>
                    <a:pt x="6291" y="1905"/>
                  </a:cubicBezTo>
                  <a:cubicBezTo>
                    <a:pt x="6266" y="1805"/>
                    <a:pt x="6266" y="1705"/>
                    <a:pt x="6241" y="1605"/>
                  </a:cubicBezTo>
                  <a:cubicBezTo>
                    <a:pt x="6241" y="1579"/>
                    <a:pt x="6216" y="1579"/>
                    <a:pt x="6216" y="1554"/>
                  </a:cubicBezTo>
                  <a:cubicBezTo>
                    <a:pt x="6216" y="1504"/>
                    <a:pt x="6216" y="1454"/>
                    <a:pt x="6191" y="1429"/>
                  </a:cubicBezTo>
                  <a:cubicBezTo>
                    <a:pt x="6191" y="1354"/>
                    <a:pt x="6166" y="1304"/>
                    <a:pt x="6166" y="1229"/>
                  </a:cubicBezTo>
                  <a:cubicBezTo>
                    <a:pt x="6116" y="1053"/>
                    <a:pt x="6090" y="878"/>
                    <a:pt x="6040" y="727"/>
                  </a:cubicBezTo>
                  <a:cubicBezTo>
                    <a:pt x="6015" y="627"/>
                    <a:pt x="5990" y="552"/>
                    <a:pt x="5965" y="477"/>
                  </a:cubicBezTo>
                  <a:cubicBezTo>
                    <a:pt x="5965" y="402"/>
                    <a:pt x="5940" y="326"/>
                    <a:pt x="5915" y="251"/>
                  </a:cubicBezTo>
                  <a:cubicBezTo>
                    <a:pt x="5890" y="176"/>
                    <a:pt x="5865" y="76"/>
                    <a:pt x="5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1138128" y="1570987"/>
              <a:ext cx="289830" cy="198565"/>
            </a:xfrm>
            <a:custGeom>
              <a:rect b="b" l="l" r="r" t="t"/>
              <a:pathLst>
                <a:path extrusionOk="0" h="2576" w="3760">
                  <a:moveTo>
                    <a:pt x="1604" y="0"/>
                  </a:moveTo>
                  <a:cubicBezTo>
                    <a:pt x="1028" y="401"/>
                    <a:pt x="502" y="852"/>
                    <a:pt x="0" y="1328"/>
                  </a:cubicBezTo>
                  <a:cubicBezTo>
                    <a:pt x="770" y="2098"/>
                    <a:pt x="1830" y="2575"/>
                    <a:pt x="2980" y="2575"/>
                  </a:cubicBezTo>
                  <a:cubicBezTo>
                    <a:pt x="3179" y="2575"/>
                    <a:pt x="3381" y="2561"/>
                    <a:pt x="3584" y="2531"/>
                  </a:cubicBezTo>
                  <a:cubicBezTo>
                    <a:pt x="3660" y="2506"/>
                    <a:pt x="3710" y="2506"/>
                    <a:pt x="3760" y="2506"/>
                  </a:cubicBezTo>
                  <a:lnTo>
                    <a:pt x="3334" y="501"/>
                  </a:lnTo>
                  <a:lnTo>
                    <a:pt x="3309" y="501"/>
                  </a:lnTo>
                  <a:cubicBezTo>
                    <a:pt x="3197" y="519"/>
                    <a:pt x="3087" y="527"/>
                    <a:pt x="2978" y="527"/>
                  </a:cubicBezTo>
                  <a:cubicBezTo>
                    <a:pt x="2455" y="527"/>
                    <a:pt x="1978" y="332"/>
                    <a:pt x="1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3"/>
            <p:cNvSpPr/>
            <p:nvPr/>
          </p:nvSpPr>
          <p:spPr>
            <a:xfrm>
              <a:off x="2258585" y="1510555"/>
              <a:ext cx="129576" cy="39235"/>
            </a:xfrm>
            <a:custGeom>
              <a:rect b="b" l="l" r="r" t="t"/>
              <a:pathLst>
                <a:path extrusionOk="0" h="509" w="1681">
                  <a:moveTo>
                    <a:pt x="137" y="1"/>
                  </a:moveTo>
                  <a:cubicBezTo>
                    <a:pt x="77" y="1"/>
                    <a:pt x="26" y="46"/>
                    <a:pt x="26" y="107"/>
                  </a:cubicBezTo>
                  <a:cubicBezTo>
                    <a:pt x="1" y="183"/>
                    <a:pt x="51" y="258"/>
                    <a:pt x="126" y="283"/>
                  </a:cubicBezTo>
                  <a:lnTo>
                    <a:pt x="1505" y="508"/>
                  </a:lnTo>
                  <a:cubicBezTo>
                    <a:pt x="1580" y="508"/>
                    <a:pt x="1655" y="458"/>
                    <a:pt x="1655" y="383"/>
                  </a:cubicBezTo>
                  <a:cubicBezTo>
                    <a:pt x="1680" y="308"/>
                    <a:pt x="1630" y="233"/>
                    <a:pt x="1555" y="233"/>
                  </a:cubicBezTo>
                  <a:lnTo>
                    <a:pt x="176" y="7"/>
                  </a:lnTo>
                  <a:cubicBezTo>
                    <a:pt x="163" y="3"/>
                    <a:pt x="150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3"/>
            <p:cNvSpPr/>
            <p:nvPr/>
          </p:nvSpPr>
          <p:spPr>
            <a:xfrm>
              <a:off x="2237388" y="1633963"/>
              <a:ext cx="88953" cy="106297"/>
            </a:xfrm>
            <a:custGeom>
              <a:rect b="b" l="l" r="r" t="t"/>
              <a:pathLst>
                <a:path extrusionOk="0" h="1379" w="1154">
                  <a:moveTo>
                    <a:pt x="174" y="0"/>
                  </a:moveTo>
                  <a:cubicBezTo>
                    <a:pt x="143" y="0"/>
                    <a:pt x="109" y="13"/>
                    <a:pt x="75" y="35"/>
                  </a:cubicBezTo>
                  <a:cubicBezTo>
                    <a:pt x="25" y="60"/>
                    <a:pt x="0" y="161"/>
                    <a:pt x="50" y="211"/>
                  </a:cubicBezTo>
                  <a:lnTo>
                    <a:pt x="877" y="1313"/>
                  </a:lnTo>
                  <a:cubicBezTo>
                    <a:pt x="909" y="1361"/>
                    <a:pt x="951" y="1379"/>
                    <a:pt x="996" y="1379"/>
                  </a:cubicBezTo>
                  <a:cubicBezTo>
                    <a:pt x="1023" y="1379"/>
                    <a:pt x="1050" y="1373"/>
                    <a:pt x="1078" y="1364"/>
                  </a:cubicBezTo>
                  <a:cubicBezTo>
                    <a:pt x="1128" y="1313"/>
                    <a:pt x="1153" y="1213"/>
                    <a:pt x="1103" y="1163"/>
                  </a:cubicBezTo>
                  <a:lnTo>
                    <a:pt x="276" y="60"/>
                  </a:lnTo>
                  <a:cubicBezTo>
                    <a:pt x="248" y="19"/>
                    <a:pt x="213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1939853" y="1470319"/>
              <a:ext cx="87026" cy="107299"/>
            </a:xfrm>
            <a:custGeom>
              <a:rect b="b" l="l" r="r" t="t"/>
              <a:pathLst>
                <a:path extrusionOk="0" h="1392" w="1129">
                  <a:moveTo>
                    <a:pt x="149" y="1"/>
                  </a:moveTo>
                  <a:cubicBezTo>
                    <a:pt x="121" y="1"/>
                    <a:pt x="95" y="9"/>
                    <a:pt x="76" y="28"/>
                  </a:cubicBezTo>
                  <a:cubicBezTo>
                    <a:pt x="26" y="78"/>
                    <a:pt x="0" y="178"/>
                    <a:pt x="51" y="228"/>
                  </a:cubicBezTo>
                  <a:lnTo>
                    <a:pt x="878" y="1331"/>
                  </a:lnTo>
                  <a:cubicBezTo>
                    <a:pt x="905" y="1373"/>
                    <a:pt x="940" y="1391"/>
                    <a:pt x="975" y="1391"/>
                  </a:cubicBezTo>
                  <a:cubicBezTo>
                    <a:pt x="1003" y="1391"/>
                    <a:pt x="1031" y="1379"/>
                    <a:pt x="1053" y="1356"/>
                  </a:cubicBezTo>
                  <a:cubicBezTo>
                    <a:pt x="1128" y="1306"/>
                    <a:pt x="1128" y="1231"/>
                    <a:pt x="1103" y="1181"/>
                  </a:cubicBezTo>
                  <a:lnTo>
                    <a:pt x="276" y="53"/>
                  </a:lnTo>
                  <a:cubicBezTo>
                    <a:pt x="245" y="22"/>
                    <a:pt x="195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2583175" y="1648223"/>
              <a:ext cx="54189" cy="55114"/>
            </a:xfrm>
            <a:custGeom>
              <a:rect b="b" l="l" r="r" t="t"/>
              <a:pathLst>
                <a:path extrusionOk="0" h="715" w="703">
                  <a:moveTo>
                    <a:pt x="502" y="1"/>
                  </a:moveTo>
                  <a:lnTo>
                    <a:pt x="50" y="477"/>
                  </a:lnTo>
                  <a:cubicBezTo>
                    <a:pt x="50" y="477"/>
                    <a:pt x="25" y="502"/>
                    <a:pt x="25" y="502"/>
                  </a:cubicBezTo>
                  <a:cubicBezTo>
                    <a:pt x="0" y="552"/>
                    <a:pt x="0" y="627"/>
                    <a:pt x="50" y="677"/>
                  </a:cubicBezTo>
                  <a:cubicBezTo>
                    <a:pt x="76" y="702"/>
                    <a:pt x="113" y="715"/>
                    <a:pt x="151" y="715"/>
                  </a:cubicBezTo>
                  <a:cubicBezTo>
                    <a:pt x="188" y="715"/>
                    <a:pt x="226" y="702"/>
                    <a:pt x="251" y="677"/>
                  </a:cubicBezTo>
                  <a:lnTo>
                    <a:pt x="702" y="176"/>
                  </a:lnTo>
                  <a:cubicBezTo>
                    <a:pt x="652" y="126"/>
                    <a:pt x="577" y="5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2086693" y="1473402"/>
              <a:ext cx="96661" cy="98589"/>
            </a:xfrm>
            <a:custGeom>
              <a:rect b="b" l="l" r="r" t="t"/>
              <a:pathLst>
                <a:path extrusionOk="0" h="1279" w="1254">
                  <a:moveTo>
                    <a:pt x="1103" y="0"/>
                  </a:moveTo>
                  <a:cubicBezTo>
                    <a:pt x="1065" y="0"/>
                    <a:pt x="1028" y="13"/>
                    <a:pt x="1003" y="38"/>
                  </a:cubicBezTo>
                  <a:lnTo>
                    <a:pt x="50" y="1041"/>
                  </a:lnTo>
                  <a:cubicBezTo>
                    <a:pt x="0" y="1091"/>
                    <a:pt x="0" y="1191"/>
                    <a:pt x="50" y="1241"/>
                  </a:cubicBezTo>
                  <a:cubicBezTo>
                    <a:pt x="88" y="1266"/>
                    <a:pt x="126" y="1279"/>
                    <a:pt x="160" y="1279"/>
                  </a:cubicBezTo>
                  <a:cubicBezTo>
                    <a:pt x="194" y="1279"/>
                    <a:pt x="226" y="1266"/>
                    <a:pt x="251" y="1241"/>
                  </a:cubicBezTo>
                  <a:lnTo>
                    <a:pt x="1203" y="239"/>
                  </a:lnTo>
                  <a:cubicBezTo>
                    <a:pt x="1253" y="188"/>
                    <a:pt x="1253" y="88"/>
                    <a:pt x="1203" y="38"/>
                  </a:cubicBezTo>
                  <a:cubicBezTo>
                    <a:pt x="1178" y="13"/>
                    <a:pt x="1141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2376443" y="1638048"/>
              <a:ext cx="127572" cy="45556"/>
            </a:xfrm>
            <a:custGeom>
              <a:rect b="b" l="l" r="r" t="t"/>
              <a:pathLst>
                <a:path extrusionOk="0" h="591" w="1655">
                  <a:moveTo>
                    <a:pt x="1494" y="1"/>
                  </a:moveTo>
                  <a:cubicBezTo>
                    <a:pt x="1481" y="1"/>
                    <a:pt x="1468" y="3"/>
                    <a:pt x="1454" y="7"/>
                  </a:cubicBezTo>
                  <a:lnTo>
                    <a:pt x="126" y="333"/>
                  </a:lnTo>
                  <a:cubicBezTo>
                    <a:pt x="51" y="333"/>
                    <a:pt x="1" y="408"/>
                    <a:pt x="26" y="484"/>
                  </a:cubicBezTo>
                  <a:cubicBezTo>
                    <a:pt x="46" y="545"/>
                    <a:pt x="101" y="590"/>
                    <a:pt x="161" y="590"/>
                  </a:cubicBezTo>
                  <a:cubicBezTo>
                    <a:pt x="175" y="590"/>
                    <a:pt x="188" y="588"/>
                    <a:pt x="201" y="584"/>
                  </a:cubicBezTo>
                  <a:lnTo>
                    <a:pt x="1529" y="258"/>
                  </a:lnTo>
                  <a:cubicBezTo>
                    <a:pt x="1605" y="258"/>
                    <a:pt x="1655" y="183"/>
                    <a:pt x="1630" y="108"/>
                  </a:cubicBezTo>
                  <a:cubicBezTo>
                    <a:pt x="1609" y="46"/>
                    <a:pt x="1555" y="1"/>
                    <a:pt x="1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2032582" y="1663177"/>
              <a:ext cx="125644" cy="43089"/>
            </a:xfrm>
            <a:custGeom>
              <a:rect b="b" l="l" r="r" t="t"/>
              <a:pathLst>
                <a:path extrusionOk="0" h="559" w="1630">
                  <a:moveTo>
                    <a:pt x="1485" y="1"/>
                  </a:moveTo>
                  <a:cubicBezTo>
                    <a:pt x="1473" y="1"/>
                    <a:pt x="1463" y="3"/>
                    <a:pt x="1454" y="7"/>
                  </a:cubicBezTo>
                  <a:lnTo>
                    <a:pt x="101" y="333"/>
                  </a:lnTo>
                  <a:cubicBezTo>
                    <a:pt x="76" y="333"/>
                    <a:pt x="51" y="358"/>
                    <a:pt x="26" y="383"/>
                  </a:cubicBezTo>
                  <a:cubicBezTo>
                    <a:pt x="26" y="383"/>
                    <a:pt x="0" y="408"/>
                    <a:pt x="0" y="408"/>
                  </a:cubicBezTo>
                  <a:cubicBezTo>
                    <a:pt x="76" y="433"/>
                    <a:pt x="126" y="458"/>
                    <a:pt x="201" y="483"/>
                  </a:cubicBezTo>
                  <a:cubicBezTo>
                    <a:pt x="251" y="508"/>
                    <a:pt x="301" y="533"/>
                    <a:pt x="376" y="559"/>
                  </a:cubicBezTo>
                  <a:lnTo>
                    <a:pt x="1504" y="283"/>
                  </a:lnTo>
                  <a:cubicBezTo>
                    <a:pt x="1554" y="258"/>
                    <a:pt x="1579" y="233"/>
                    <a:pt x="1579" y="208"/>
                  </a:cubicBezTo>
                  <a:cubicBezTo>
                    <a:pt x="1604" y="183"/>
                    <a:pt x="1630" y="132"/>
                    <a:pt x="1604" y="107"/>
                  </a:cubicBezTo>
                  <a:cubicBezTo>
                    <a:pt x="1604" y="46"/>
                    <a:pt x="1537" y="1"/>
                    <a:pt x="14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1671301" y="3004396"/>
              <a:ext cx="127572" cy="39235"/>
            </a:xfrm>
            <a:custGeom>
              <a:rect b="b" l="l" r="r" t="t"/>
              <a:pathLst>
                <a:path extrusionOk="0" h="509" w="1655">
                  <a:moveTo>
                    <a:pt x="151" y="1"/>
                  </a:moveTo>
                  <a:cubicBezTo>
                    <a:pt x="76" y="1"/>
                    <a:pt x="26" y="51"/>
                    <a:pt x="1" y="126"/>
                  </a:cubicBezTo>
                  <a:cubicBezTo>
                    <a:pt x="1" y="201"/>
                    <a:pt x="51" y="276"/>
                    <a:pt x="126" y="276"/>
                  </a:cubicBezTo>
                  <a:lnTo>
                    <a:pt x="1479" y="502"/>
                  </a:lnTo>
                  <a:cubicBezTo>
                    <a:pt x="1493" y="506"/>
                    <a:pt x="1506" y="508"/>
                    <a:pt x="1519" y="508"/>
                  </a:cubicBezTo>
                  <a:cubicBezTo>
                    <a:pt x="1579" y="508"/>
                    <a:pt x="1630" y="464"/>
                    <a:pt x="1630" y="402"/>
                  </a:cubicBezTo>
                  <a:cubicBezTo>
                    <a:pt x="1655" y="327"/>
                    <a:pt x="1605" y="251"/>
                    <a:pt x="1530" y="22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895454" y="3000542"/>
              <a:ext cx="75387" cy="76851"/>
            </a:xfrm>
            <a:custGeom>
              <a:rect b="b" l="l" r="r" t="t"/>
              <a:pathLst>
                <a:path extrusionOk="0" h="997" w="978">
                  <a:moveTo>
                    <a:pt x="0" y="1"/>
                  </a:moveTo>
                  <a:lnTo>
                    <a:pt x="702" y="928"/>
                  </a:lnTo>
                  <a:cubicBezTo>
                    <a:pt x="727" y="953"/>
                    <a:pt x="727" y="953"/>
                    <a:pt x="752" y="978"/>
                  </a:cubicBezTo>
                  <a:cubicBezTo>
                    <a:pt x="777" y="991"/>
                    <a:pt x="802" y="997"/>
                    <a:pt x="827" y="997"/>
                  </a:cubicBezTo>
                  <a:cubicBezTo>
                    <a:pt x="852" y="997"/>
                    <a:pt x="877" y="991"/>
                    <a:pt x="902" y="978"/>
                  </a:cubicBezTo>
                  <a:cubicBezTo>
                    <a:pt x="952" y="928"/>
                    <a:pt x="977" y="828"/>
                    <a:pt x="927" y="778"/>
                  </a:cubicBezTo>
                  <a:lnTo>
                    <a:pt x="677" y="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648099" y="3127881"/>
              <a:ext cx="88953" cy="106682"/>
            </a:xfrm>
            <a:custGeom>
              <a:rect b="b" l="l" r="r" t="t"/>
              <a:pathLst>
                <a:path extrusionOk="0" h="1384" w="1154">
                  <a:moveTo>
                    <a:pt x="161" y="0"/>
                  </a:moveTo>
                  <a:cubicBezTo>
                    <a:pt x="134" y="0"/>
                    <a:pt x="105" y="9"/>
                    <a:pt x="76" y="28"/>
                  </a:cubicBezTo>
                  <a:cubicBezTo>
                    <a:pt x="26" y="78"/>
                    <a:pt x="1" y="153"/>
                    <a:pt x="51" y="228"/>
                  </a:cubicBezTo>
                  <a:lnTo>
                    <a:pt x="878" y="1331"/>
                  </a:lnTo>
                  <a:cubicBezTo>
                    <a:pt x="909" y="1362"/>
                    <a:pt x="950" y="1383"/>
                    <a:pt x="994" y="1383"/>
                  </a:cubicBezTo>
                  <a:cubicBezTo>
                    <a:pt x="1021" y="1383"/>
                    <a:pt x="1050" y="1375"/>
                    <a:pt x="1079" y="1356"/>
                  </a:cubicBezTo>
                  <a:cubicBezTo>
                    <a:pt x="1129" y="1306"/>
                    <a:pt x="1154" y="1231"/>
                    <a:pt x="1104" y="1156"/>
                  </a:cubicBezTo>
                  <a:lnTo>
                    <a:pt x="277" y="53"/>
                  </a:lnTo>
                  <a:cubicBezTo>
                    <a:pt x="246" y="22"/>
                    <a:pt x="205" y="0"/>
                    <a:pt x="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1350641" y="2965008"/>
              <a:ext cx="88953" cy="107299"/>
            </a:xfrm>
            <a:custGeom>
              <a:rect b="b" l="l" r="r" t="t"/>
              <a:pathLst>
                <a:path extrusionOk="0" h="1392" w="1154">
                  <a:moveTo>
                    <a:pt x="175" y="1"/>
                  </a:moveTo>
                  <a:cubicBezTo>
                    <a:pt x="143" y="1"/>
                    <a:pt x="109" y="13"/>
                    <a:pt x="75" y="36"/>
                  </a:cubicBezTo>
                  <a:cubicBezTo>
                    <a:pt x="25" y="86"/>
                    <a:pt x="0" y="161"/>
                    <a:pt x="50" y="211"/>
                  </a:cubicBezTo>
                  <a:lnTo>
                    <a:pt x="878" y="1339"/>
                  </a:lnTo>
                  <a:cubicBezTo>
                    <a:pt x="908" y="1370"/>
                    <a:pt x="949" y="1391"/>
                    <a:pt x="993" y="1391"/>
                  </a:cubicBezTo>
                  <a:cubicBezTo>
                    <a:pt x="1021" y="1391"/>
                    <a:pt x="1049" y="1383"/>
                    <a:pt x="1078" y="1364"/>
                  </a:cubicBezTo>
                  <a:cubicBezTo>
                    <a:pt x="1128" y="1314"/>
                    <a:pt x="1153" y="1239"/>
                    <a:pt x="1103" y="1163"/>
                  </a:cubicBezTo>
                  <a:lnTo>
                    <a:pt x="276" y="61"/>
                  </a:lnTo>
                  <a:cubicBezTo>
                    <a:pt x="248" y="19"/>
                    <a:pt x="213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1993964" y="3110692"/>
              <a:ext cx="88953" cy="86024"/>
            </a:xfrm>
            <a:custGeom>
              <a:rect b="b" l="l" r="r" t="t"/>
              <a:pathLst>
                <a:path extrusionOk="0" h="1116" w="1154">
                  <a:moveTo>
                    <a:pt x="902" y="0"/>
                  </a:moveTo>
                  <a:lnTo>
                    <a:pt x="50" y="902"/>
                  </a:lnTo>
                  <a:lnTo>
                    <a:pt x="25" y="902"/>
                  </a:lnTo>
                  <a:cubicBezTo>
                    <a:pt x="0" y="978"/>
                    <a:pt x="0" y="1053"/>
                    <a:pt x="50" y="1078"/>
                  </a:cubicBezTo>
                  <a:cubicBezTo>
                    <a:pt x="75" y="1103"/>
                    <a:pt x="113" y="1115"/>
                    <a:pt x="151" y="1115"/>
                  </a:cubicBezTo>
                  <a:cubicBezTo>
                    <a:pt x="188" y="1115"/>
                    <a:pt x="226" y="1103"/>
                    <a:pt x="251" y="1078"/>
                  </a:cubicBezTo>
                  <a:lnTo>
                    <a:pt x="1153" y="151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1497482" y="2967243"/>
              <a:ext cx="96661" cy="98126"/>
            </a:xfrm>
            <a:custGeom>
              <a:rect b="b" l="l" r="r" t="t"/>
              <a:pathLst>
                <a:path extrusionOk="0" h="1273" w="1254">
                  <a:moveTo>
                    <a:pt x="1103" y="0"/>
                  </a:moveTo>
                  <a:cubicBezTo>
                    <a:pt x="1065" y="0"/>
                    <a:pt x="1028" y="19"/>
                    <a:pt x="1003" y="57"/>
                  </a:cubicBezTo>
                  <a:lnTo>
                    <a:pt x="50" y="1059"/>
                  </a:lnTo>
                  <a:cubicBezTo>
                    <a:pt x="0" y="1109"/>
                    <a:pt x="0" y="1184"/>
                    <a:pt x="50" y="1235"/>
                  </a:cubicBezTo>
                  <a:cubicBezTo>
                    <a:pt x="88" y="1260"/>
                    <a:pt x="125" y="1272"/>
                    <a:pt x="160" y="1272"/>
                  </a:cubicBezTo>
                  <a:cubicBezTo>
                    <a:pt x="194" y="1272"/>
                    <a:pt x="226" y="1260"/>
                    <a:pt x="251" y="1235"/>
                  </a:cubicBezTo>
                  <a:lnTo>
                    <a:pt x="1203" y="232"/>
                  </a:lnTo>
                  <a:cubicBezTo>
                    <a:pt x="1253" y="182"/>
                    <a:pt x="1253" y="107"/>
                    <a:pt x="1203" y="57"/>
                  </a:cubicBezTo>
                  <a:cubicBezTo>
                    <a:pt x="1178" y="19"/>
                    <a:pt x="1140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1787231" y="3131889"/>
              <a:ext cx="127572" cy="46943"/>
            </a:xfrm>
            <a:custGeom>
              <a:rect b="b" l="l" r="r" t="t"/>
              <a:pathLst>
                <a:path extrusionOk="0" h="609" w="1655">
                  <a:moveTo>
                    <a:pt x="1479" y="1"/>
                  </a:moveTo>
                  <a:lnTo>
                    <a:pt x="126" y="327"/>
                  </a:lnTo>
                  <a:cubicBezTo>
                    <a:pt x="51" y="352"/>
                    <a:pt x="0" y="427"/>
                    <a:pt x="26" y="502"/>
                  </a:cubicBezTo>
                  <a:cubicBezTo>
                    <a:pt x="46" y="564"/>
                    <a:pt x="101" y="609"/>
                    <a:pt x="161" y="609"/>
                  </a:cubicBezTo>
                  <a:cubicBezTo>
                    <a:pt x="174" y="609"/>
                    <a:pt x="188" y="607"/>
                    <a:pt x="201" y="602"/>
                  </a:cubicBezTo>
                  <a:lnTo>
                    <a:pt x="1529" y="277"/>
                  </a:lnTo>
                  <a:cubicBezTo>
                    <a:pt x="1605" y="251"/>
                    <a:pt x="1655" y="176"/>
                    <a:pt x="1630" y="101"/>
                  </a:cubicBezTo>
                  <a:cubicBezTo>
                    <a:pt x="1630" y="26"/>
                    <a:pt x="1554" y="1"/>
                    <a:pt x="1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1538027" y="2836359"/>
              <a:ext cx="125644" cy="44477"/>
            </a:xfrm>
            <a:custGeom>
              <a:rect b="b" l="l" r="r" t="t"/>
              <a:pathLst>
                <a:path extrusionOk="0" h="577" w="1630">
                  <a:moveTo>
                    <a:pt x="1354" y="0"/>
                  </a:moveTo>
                  <a:lnTo>
                    <a:pt x="126" y="301"/>
                  </a:lnTo>
                  <a:cubicBezTo>
                    <a:pt x="76" y="301"/>
                    <a:pt x="51" y="326"/>
                    <a:pt x="51" y="351"/>
                  </a:cubicBezTo>
                  <a:cubicBezTo>
                    <a:pt x="25" y="401"/>
                    <a:pt x="0" y="426"/>
                    <a:pt x="25" y="476"/>
                  </a:cubicBezTo>
                  <a:cubicBezTo>
                    <a:pt x="51" y="552"/>
                    <a:pt x="126" y="577"/>
                    <a:pt x="176" y="577"/>
                  </a:cubicBezTo>
                  <a:lnTo>
                    <a:pt x="1529" y="251"/>
                  </a:lnTo>
                  <a:cubicBezTo>
                    <a:pt x="1554" y="226"/>
                    <a:pt x="1604" y="201"/>
                    <a:pt x="1604" y="176"/>
                  </a:cubicBezTo>
                  <a:lnTo>
                    <a:pt x="1629" y="176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rgbClr val="FFE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1445298" y="3157018"/>
              <a:ext cx="123717" cy="42627"/>
            </a:xfrm>
            <a:custGeom>
              <a:rect b="b" l="l" r="r" t="t"/>
              <a:pathLst>
                <a:path extrusionOk="0" h="553" w="1605">
                  <a:moveTo>
                    <a:pt x="1429" y="1"/>
                  </a:moveTo>
                  <a:lnTo>
                    <a:pt x="76" y="326"/>
                  </a:lnTo>
                  <a:cubicBezTo>
                    <a:pt x="51" y="352"/>
                    <a:pt x="25" y="377"/>
                    <a:pt x="0" y="402"/>
                  </a:cubicBezTo>
                  <a:cubicBezTo>
                    <a:pt x="51" y="427"/>
                    <a:pt x="101" y="452"/>
                    <a:pt x="176" y="477"/>
                  </a:cubicBezTo>
                  <a:cubicBezTo>
                    <a:pt x="226" y="502"/>
                    <a:pt x="276" y="527"/>
                    <a:pt x="351" y="552"/>
                  </a:cubicBezTo>
                  <a:lnTo>
                    <a:pt x="1479" y="276"/>
                  </a:lnTo>
                  <a:cubicBezTo>
                    <a:pt x="1529" y="276"/>
                    <a:pt x="1554" y="251"/>
                    <a:pt x="1579" y="226"/>
                  </a:cubicBezTo>
                  <a:cubicBezTo>
                    <a:pt x="1579" y="176"/>
                    <a:pt x="1604" y="151"/>
                    <a:pt x="1579" y="101"/>
                  </a:cubicBezTo>
                  <a:cubicBezTo>
                    <a:pt x="1579" y="26"/>
                    <a:pt x="1504" y="1"/>
                    <a:pt x="1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3"/>
            <p:cNvSpPr/>
            <p:nvPr/>
          </p:nvSpPr>
          <p:spPr>
            <a:xfrm>
              <a:off x="801975" y="2364928"/>
              <a:ext cx="539038" cy="913890"/>
            </a:xfrm>
            <a:custGeom>
              <a:rect b="b" l="l" r="r" t="t"/>
              <a:pathLst>
                <a:path extrusionOk="0" h="11856" w="6993">
                  <a:moveTo>
                    <a:pt x="51" y="1"/>
                  </a:moveTo>
                  <a:cubicBezTo>
                    <a:pt x="51" y="51"/>
                    <a:pt x="51" y="101"/>
                    <a:pt x="51" y="151"/>
                  </a:cubicBezTo>
                  <a:cubicBezTo>
                    <a:pt x="953" y="226"/>
                    <a:pt x="1855" y="527"/>
                    <a:pt x="2582" y="1079"/>
                  </a:cubicBezTo>
                  <a:lnTo>
                    <a:pt x="2682" y="953"/>
                  </a:lnTo>
                  <a:cubicBezTo>
                    <a:pt x="1930" y="377"/>
                    <a:pt x="1003" y="51"/>
                    <a:pt x="51" y="1"/>
                  </a:cubicBezTo>
                  <a:close/>
                  <a:moveTo>
                    <a:pt x="3685" y="9124"/>
                  </a:moveTo>
                  <a:cubicBezTo>
                    <a:pt x="4036" y="9124"/>
                    <a:pt x="4462" y="9199"/>
                    <a:pt x="4888" y="9399"/>
                  </a:cubicBezTo>
                  <a:cubicBezTo>
                    <a:pt x="5489" y="9625"/>
                    <a:pt x="5940" y="9951"/>
                    <a:pt x="6241" y="10327"/>
                  </a:cubicBezTo>
                  <a:cubicBezTo>
                    <a:pt x="6241" y="10327"/>
                    <a:pt x="6266" y="10352"/>
                    <a:pt x="6266" y="10377"/>
                  </a:cubicBezTo>
                  <a:cubicBezTo>
                    <a:pt x="6216" y="10477"/>
                    <a:pt x="6141" y="10577"/>
                    <a:pt x="6041" y="10678"/>
                  </a:cubicBezTo>
                  <a:cubicBezTo>
                    <a:pt x="5516" y="11290"/>
                    <a:pt x="4705" y="11654"/>
                    <a:pt x="3875" y="11654"/>
                  </a:cubicBezTo>
                  <a:cubicBezTo>
                    <a:pt x="3753" y="11654"/>
                    <a:pt x="3631" y="11646"/>
                    <a:pt x="3509" y="11630"/>
                  </a:cubicBezTo>
                  <a:cubicBezTo>
                    <a:pt x="2933" y="11580"/>
                    <a:pt x="2281" y="11254"/>
                    <a:pt x="2131" y="10653"/>
                  </a:cubicBezTo>
                  <a:cubicBezTo>
                    <a:pt x="1980" y="10051"/>
                    <a:pt x="2457" y="9425"/>
                    <a:pt x="3033" y="9224"/>
                  </a:cubicBezTo>
                  <a:cubicBezTo>
                    <a:pt x="3234" y="9149"/>
                    <a:pt x="3434" y="9124"/>
                    <a:pt x="3685" y="9124"/>
                  </a:cubicBezTo>
                  <a:close/>
                  <a:moveTo>
                    <a:pt x="3183" y="5790"/>
                  </a:moveTo>
                  <a:cubicBezTo>
                    <a:pt x="2056" y="5790"/>
                    <a:pt x="953" y="6141"/>
                    <a:pt x="26" y="6818"/>
                  </a:cubicBezTo>
                  <a:cubicBezTo>
                    <a:pt x="26" y="6843"/>
                    <a:pt x="26" y="6843"/>
                    <a:pt x="0" y="6843"/>
                  </a:cubicBezTo>
                  <a:lnTo>
                    <a:pt x="0" y="7069"/>
                  </a:lnTo>
                  <a:cubicBezTo>
                    <a:pt x="51" y="7018"/>
                    <a:pt x="101" y="6993"/>
                    <a:pt x="126" y="6943"/>
                  </a:cubicBezTo>
                  <a:cubicBezTo>
                    <a:pt x="1003" y="6317"/>
                    <a:pt x="2081" y="5941"/>
                    <a:pt x="3158" y="5941"/>
                  </a:cubicBezTo>
                  <a:lnTo>
                    <a:pt x="3183" y="5941"/>
                  </a:lnTo>
                  <a:cubicBezTo>
                    <a:pt x="4462" y="5966"/>
                    <a:pt x="6066" y="6617"/>
                    <a:pt x="6567" y="8046"/>
                  </a:cubicBezTo>
                  <a:cubicBezTo>
                    <a:pt x="6667" y="8297"/>
                    <a:pt x="6717" y="8597"/>
                    <a:pt x="6717" y="8873"/>
                  </a:cubicBezTo>
                  <a:cubicBezTo>
                    <a:pt x="6717" y="9349"/>
                    <a:pt x="6592" y="9800"/>
                    <a:pt x="6366" y="10227"/>
                  </a:cubicBezTo>
                  <a:cubicBezTo>
                    <a:pt x="6041" y="9826"/>
                    <a:pt x="5564" y="9500"/>
                    <a:pt x="4963" y="9249"/>
                  </a:cubicBezTo>
                  <a:cubicBezTo>
                    <a:pt x="4506" y="9051"/>
                    <a:pt x="4077" y="8955"/>
                    <a:pt x="3681" y="8955"/>
                  </a:cubicBezTo>
                  <a:cubicBezTo>
                    <a:pt x="3426" y="8955"/>
                    <a:pt x="3184" y="8995"/>
                    <a:pt x="2958" y="9074"/>
                  </a:cubicBezTo>
                  <a:cubicBezTo>
                    <a:pt x="2331" y="9299"/>
                    <a:pt x="1780" y="10001"/>
                    <a:pt x="1955" y="10703"/>
                  </a:cubicBezTo>
                  <a:cubicBezTo>
                    <a:pt x="2156" y="11404"/>
                    <a:pt x="2908" y="11730"/>
                    <a:pt x="3509" y="11805"/>
                  </a:cubicBezTo>
                  <a:cubicBezTo>
                    <a:pt x="3631" y="11821"/>
                    <a:pt x="3753" y="11828"/>
                    <a:pt x="3875" y="11828"/>
                  </a:cubicBezTo>
                  <a:cubicBezTo>
                    <a:pt x="4756" y="11828"/>
                    <a:pt x="5615" y="11438"/>
                    <a:pt x="6166" y="10778"/>
                  </a:cubicBezTo>
                  <a:cubicBezTo>
                    <a:pt x="6241" y="10703"/>
                    <a:pt x="6316" y="10602"/>
                    <a:pt x="6366" y="10527"/>
                  </a:cubicBezTo>
                  <a:cubicBezTo>
                    <a:pt x="6642" y="10928"/>
                    <a:pt x="6742" y="11404"/>
                    <a:pt x="6642" y="11831"/>
                  </a:cubicBezTo>
                  <a:lnTo>
                    <a:pt x="6792" y="11856"/>
                  </a:lnTo>
                  <a:cubicBezTo>
                    <a:pt x="6918" y="11379"/>
                    <a:pt x="6792" y="10828"/>
                    <a:pt x="6467" y="10352"/>
                  </a:cubicBezTo>
                  <a:cubicBezTo>
                    <a:pt x="6893" y="9650"/>
                    <a:pt x="6993" y="8748"/>
                    <a:pt x="6717" y="7996"/>
                  </a:cubicBezTo>
                  <a:cubicBezTo>
                    <a:pt x="6191" y="6492"/>
                    <a:pt x="4537" y="5790"/>
                    <a:pt x="3183" y="57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838666" y="3240266"/>
              <a:ext cx="1062659" cy="454864"/>
            </a:xfrm>
            <a:custGeom>
              <a:rect b="b" l="l" r="r" t="t"/>
              <a:pathLst>
                <a:path extrusionOk="0" h="5901" w="13786">
                  <a:moveTo>
                    <a:pt x="7660" y="0"/>
                  </a:moveTo>
                  <a:cubicBezTo>
                    <a:pt x="6246" y="0"/>
                    <a:pt x="4832" y="217"/>
                    <a:pt x="3484" y="600"/>
                  </a:cubicBezTo>
                  <a:cubicBezTo>
                    <a:pt x="3209" y="675"/>
                    <a:pt x="2933" y="775"/>
                    <a:pt x="2657" y="901"/>
                  </a:cubicBezTo>
                  <a:cubicBezTo>
                    <a:pt x="1429" y="1402"/>
                    <a:pt x="176" y="2404"/>
                    <a:pt x="51" y="3833"/>
                  </a:cubicBezTo>
                  <a:cubicBezTo>
                    <a:pt x="1" y="4635"/>
                    <a:pt x="402" y="5487"/>
                    <a:pt x="1154" y="5763"/>
                  </a:cubicBezTo>
                  <a:cubicBezTo>
                    <a:pt x="1390" y="5857"/>
                    <a:pt x="1624" y="5894"/>
                    <a:pt x="1857" y="5894"/>
                  </a:cubicBezTo>
                  <a:cubicBezTo>
                    <a:pt x="2618" y="5894"/>
                    <a:pt x="3366" y="5507"/>
                    <a:pt x="4132" y="5507"/>
                  </a:cubicBezTo>
                  <a:cubicBezTo>
                    <a:pt x="4250" y="5507"/>
                    <a:pt x="4368" y="5516"/>
                    <a:pt x="4487" y="5537"/>
                  </a:cubicBezTo>
                  <a:cubicBezTo>
                    <a:pt x="4913" y="5612"/>
                    <a:pt x="5339" y="5763"/>
                    <a:pt x="5765" y="5838"/>
                  </a:cubicBezTo>
                  <a:cubicBezTo>
                    <a:pt x="5993" y="5881"/>
                    <a:pt x="6212" y="5900"/>
                    <a:pt x="6423" y="5900"/>
                  </a:cubicBezTo>
                  <a:cubicBezTo>
                    <a:pt x="7325" y="5900"/>
                    <a:pt x="8100" y="5547"/>
                    <a:pt x="8973" y="5161"/>
                  </a:cubicBezTo>
                  <a:cubicBezTo>
                    <a:pt x="9322" y="5005"/>
                    <a:pt x="9682" y="4963"/>
                    <a:pt x="10046" y="4963"/>
                  </a:cubicBezTo>
                  <a:cubicBezTo>
                    <a:pt x="10463" y="4963"/>
                    <a:pt x="10886" y="5018"/>
                    <a:pt x="11309" y="5018"/>
                  </a:cubicBezTo>
                  <a:cubicBezTo>
                    <a:pt x="11525" y="5018"/>
                    <a:pt x="11741" y="5004"/>
                    <a:pt x="11956" y="4961"/>
                  </a:cubicBezTo>
                  <a:cubicBezTo>
                    <a:pt x="12557" y="4835"/>
                    <a:pt x="13109" y="4460"/>
                    <a:pt x="13409" y="3883"/>
                  </a:cubicBezTo>
                  <a:cubicBezTo>
                    <a:pt x="13785" y="3181"/>
                    <a:pt x="13660" y="2304"/>
                    <a:pt x="13184" y="1678"/>
                  </a:cubicBezTo>
                  <a:cubicBezTo>
                    <a:pt x="12808" y="1176"/>
                    <a:pt x="12281" y="850"/>
                    <a:pt x="11705" y="625"/>
                  </a:cubicBezTo>
                  <a:cubicBezTo>
                    <a:pt x="11103" y="399"/>
                    <a:pt x="10427" y="274"/>
                    <a:pt x="9800" y="174"/>
                  </a:cubicBezTo>
                  <a:cubicBezTo>
                    <a:pt x="9093" y="56"/>
                    <a:pt x="8376" y="0"/>
                    <a:pt x="7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840593" y="3215523"/>
              <a:ext cx="1047166" cy="454478"/>
            </a:xfrm>
            <a:custGeom>
              <a:rect b="b" l="l" r="r" t="t"/>
              <a:pathLst>
                <a:path extrusionOk="0" h="5896" w="13585">
                  <a:moveTo>
                    <a:pt x="7628" y="0"/>
                  </a:moveTo>
                  <a:cubicBezTo>
                    <a:pt x="6440" y="0"/>
                    <a:pt x="5256" y="151"/>
                    <a:pt x="4086" y="420"/>
                  </a:cubicBezTo>
                  <a:cubicBezTo>
                    <a:pt x="4036" y="445"/>
                    <a:pt x="3986" y="445"/>
                    <a:pt x="3936" y="470"/>
                  </a:cubicBezTo>
                  <a:cubicBezTo>
                    <a:pt x="3760" y="520"/>
                    <a:pt x="3610" y="545"/>
                    <a:pt x="3434" y="595"/>
                  </a:cubicBezTo>
                  <a:cubicBezTo>
                    <a:pt x="3159" y="670"/>
                    <a:pt x="2883" y="770"/>
                    <a:pt x="2607" y="896"/>
                  </a:cubicBezTo>
                  <a:cubicBezTo>
                    <a:pt x="1379" y="1397"/>
                    <a:pt x="126" y="2400"/>
                    <a:pt x="1" y="3828"/>
                  </a:cubicBezTo>
                  <a:cubicBezTo>
                    <a:pt x="1" y="3979"/>
                    <a:pt x="1" y="4129"/>
                    <a:pt x="26" y="4279"/>
                  </a:cubicBezTo>
                  <a:lnTo>
                    <a:pt x="26" y="4304"/>
                  </a:lnTo>
                  <a:cubicBezTo>
                    <a:pt x="126" y="4931"/>
                    <a:pt x="502" y="5532"/>
                    <a:pt x="1103" y="5758"/>
                  </a:cubicBezTo>
                  <a:cubicBezTo>
                    <a:pt x="1340" y="5853"/>
                    <a:pt x="1574" y="5889"/>
                    <a:pt x="1807" y="5889"/>
                  </a:cubicBezTo>
                  <a:cubicBezTo>
                    <a:pt x="2568" y="5889"/>
                    <a:pt x="3316" y="5502"/>
                    <a:pt x="4082" y="5502"/>
                  </a:cubicBezTo>
                  <a:cubicBezTo>
                    <a:pt x="4200" y="5502"/>
                    <a:pt x="4318" y="5511"/>
                    <a:pt x="4437" y="5532"/>
                  </a:cubicBezTo>
                  <a:cubicBezTo>
                    <a:pt x="4863" y="5608"/>
                    <a:pt x="5289" y="5758"/>
                    <a:pt x="5715" y="5833"/>
                  </a:cubicBezTo>
                  <a:cubicBezTo>
                    <a:pt x="5943" y="5876"/>
                    <a:pt x="6162" y="5895"/>
                    <a:pt x="6373" y="5895"/>
                  </a:cubicBezTo>
                  <a:cubicBezTo>
                    <a:pt x="7275" y="5895"/>
                    <a:pt x="8050" y="5542"/>
                    <a:pt x="8923" y="5156"/>
                  </a:cubicBezTo>
                  <a:cubicBezTo>
                    <a:pt x="9281" y="5000"/>
                    <a:pt x="9643" y="4959"/>
                    <a:pt x="10007" y="4959"/>
                  </a:cubicBezTo>
                  <a:cubicBezTo>
                    <a:pt x="10423" y="4959"/>
                    <a:pt x="10842" y="5013"/>
                    <a:pt x="11262" y="5013"/>
                  </a:cubicBezTo>
                  <a:cubicBezTo>
                    <a:pt x="11476" y="5013"/>
                    <a:pt x="11691" y="4999"/>
                    <a:pt x="11906" y="4956"/>
                  </a:cubicBezTo>
                  <a:cubicBezTo>
                    <a:pt x="12507" y="4831"/>
                    <a:pt x="13058" y="4455"/>
                    <a:pt x="13359" y="3903"/>
                  </a:cubicBezTo>
                  <a:cubicBezTo>
                    <a:pt x="13510" y="3603"/>
                    <a:pt x="13585" y="3302"/>
                    <a:pt x="13585" y="3001"/>
                  </a:cubicBezTo>
                  <a:lnTo>
                    <a:pt x="13585" y="2976"/>
                  </a:lnTo>
                  <a:cubicBezTo>
                    <a:pt x="13585" y="2525"/>
                    <a:pt x="13434" y="2049"/>
                    <a:pt x="13134" y="1673"/>
                  </a:cubicBezTo>
                  <a:cubicBezTo>
                    <a:pt x="12758" y="1171"/>
                    <a:pt x="12231" y="846"/>
                    <a:pt x="11655" y="620"/>
                  </a:cubicBezTo>
                  <a:cubicBezTo>
                    <a:pt x="11053" y="395"/>
                    <a:pt x="10377" y="269"/>
                    <a:pt x="9750" y="169"/>
                  </a:cubicBezTo>
                  <a:cubicBezTo>
                    <a:pt x="9474" y="119"/>
                    <a:pt x="9174" y="69"/>
                    <a:pt x="8898" y="44"/>
                  </a:cubicBezTo>
                  <a:lnTo>
                    <a:pt x="8723" y="44"/>
                  </a:lnTo>
                  <a:cubicBezTo>
                    <a:pt x="8358" y="14"/>
                    <a:pt x="7993" y="0"/>
                    <a:pt x="7628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1143909" y="3218837"/>
              <a:ext cx="382638" cy="119092"/>
            </a:xfrm>
            <a:custGeom>
              <a:rect b="b" l="l" r="r" t="t"/>
              <a:pathLst>
                <a:path extrusionOk="0" h="1545" w="4964">
                  <a:moveTo>
                    <a:pt x="4788" y="1"/>
                  </a:moveTo>
                  <a:cubicBezTo>
                    <a:pt x="4737" y="101"/>
                    <a:pt x="4662" y="201"/>
                    <a:pt x="4587" y="301"/>
                  </a:cubicBezTo>
                  <a:cubicBezTo>
                    <a:pt x="4562" y="352"/>
                    <a:pt x="4512" y="427"/>
                    <a:pt x="4462" y="477"/>
                  </a:cubicBezTo>
                  <a:cubicBezTo>
                    <a:pt x="4186" y="778"/>
                    <a:pt x="3810" y="1003"/>
                    <a:pt x="3359" y="1179"/>
                  </a:cubicBezTo>
                  <a:cubicBezTo>
                    <a:pt x="2974" y="1320"/>
                    <a:pt x="2589" y="1389"/>
                    <a:pt x="2218" y="1389"/>
                  </a:cubicBezTo>
                  <a:cubicBezTo>
                    <a:pt x="1864" y="1389"/>
                    <a:pt x="1522" y="1326"/>
                    <a:pt x="1204" y="1204"/>
                  </a:cubicBezTo>
                  <a:cubicBezTo>
                    <a:pt x="903" y="1078"/>
                    <a:pt x="602" y="903"/>
                    <a:pt x="377" y="652"/>
                  </a:cubicBezTo>
                  <a:cubicBezTo>
                    <a:pt x="301" y="577"/>
                    <a:pt x="226" y="477"/>
                    <a:pt x="151" y="377"/>
                  </a:cubicBezTo>
                  <a:cubicBezTo>
                    <a:pt x="101" y="402"/>
                    <a:pt x="51" y="402"/>
                    <a:pt x="1" y="427"/>
                  </a:cubicBezTo>
                  <a:cubicBezTo>
                    <a:pt x="51" y="527"/>
                    <a:pt x="126" y="627"/>
                    <a:pt x="201" y="702"/>
                  </a:cubicBezTo>
                  <a:cubicBezTo>
                    <a:pt x="452" y="978"/>
                    <a:pt x="778" y="1204"/>
                    <a:pt x="1153" y="1354"/>
                  </a:cubicBezTo>
                  <a:cubicBezTo>
                    <a:pt x="1451" y="1473"/>
                    <a:pt x="1780" y="1545"/>
                    <a:pt x="2128" y="1545"/>
                  </a:cubicBezTo>
                  <a:cubicBezTo>
                    <a:pt x="2219" y="1545"/>
                    <a:pt x="2312" y="1540"/>
                    <a:pt x="2407" y="1530"/>
                  </a:cubicBezTo>
                  <a:cubicBezTo>
                    <a:pt x="2732" y="1530"/>
                    <a:pt x="3083" y="1454"/>
                    <a:pt x="3409" y="1329"/>
                  </a:cubicBezTo>
                  <a:cubicBezTo>
                    <a:pt x="3885" y="1154"/>
                    <a:pt x="4286" y="903"/>
                    <a:pt x="4562" y="577"/>
                  </a:cubicBezTo>
                  <a:cubicBezTo>
                    <a:pt x="4637" y="502"/>
                    <a:pt x="4712" y="402"/>
                    <a:pt x="4788" y="326"/>
                  </a:cubicBezTo>
                  <a:cubicBezTo>
                    <a:pt x="4863" y="226"/>
                    <a:pt x="4913" y="126"/>
                    <a:pt x="49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1000922" y="3373232"/>
              <a:ext cx="75464" cy="75618"/>
            </a:xfrm>
            <a:custGeom>
              <a:rect b="b" l="l" r="r" t="t"/>
              <a:pathLst>
                <a:path extrusionOk="0" h="981" w="979">
                  <a:moveTo>
                    <a:pt x="498" y="1"/>
                  </a:moveTo>
                  <a:cubicBezTo>
                    <a:pt x="483" y="1"/>
                    <a:pt x="468" y="1"/>
                    <a:pt x="452" y="3"/>
                  </a:cubicBezTo>
                  <a:cubicBezTo>
                    <a:pt x="201" y="28"/>
                    <a:pt x="1" y="253"/>
                    <a:pt x="1" y="504"/>
                  </a:cubicBezTo>
                  <a:lnTo>
                    <a:pt x="26" y="980"/>
                  </a:lnTo>
                  <a:lnTo>
                    <a:pt x="978" y="930"/>
                  </a:lnTo>
                  <a:lnTo>
                    <a:pt x="953" y="454"/>
                  </a:lnTo>
                  <a:cubicBezTo>
                    <a:pt x="953" y="194"/>
                    <a:pt x="753" y="1"/>
                    <a:pt x="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008708" y="3522153"/>
              <a:ext cx="75387" cy="75387"/>
            </a:xfrm>
            <a:custGeom>
              <a:rect b="b" l="l" r="r" t="t"/>
              <a:pathLst>
                <a:path extrusionOk="0" h="978" w="978">
                  <a:moveTo>
                    <a:pt x="953" y="1"/>
                  </a:moveTo>
                  <a:lnTo>
                    <a:pt x="0" y="51"/>
                  </a:lnTo>
                  <a:lnTo>
                    <a:pt x="25" y="527"/>
                  </a:lnTo>
                  <a:cubicBezTo>
                    <a:pt x="25" y="777"/>
                    <a:pt x="251" y="978"/>
                    <a:pt x="527" y="978"/>
                  </a:cubicBezTo>
                  <a:cubicBezTo>
                    <a:pt x="777" y="953"/>
                    <a:pt x="978" y="727"/>
                    <a:pt x="978" y="477"/>
                  </a:cubicBezTo>
                  <a:lnTo>
                    <a:pt x="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3"/>
            <p:cNvSpPr/>
            <p:nvPr/>
          </p:nvSpPr>
          <p:spPr>
            <a:xfrm>
              <a:off x="1078235" y="3444686"/>
              <a:ext cx="77314" cy="75618"/>
            </a:xfrm>
            <a:custGeom>
              <a:rect b="b" l="l" r="r" t="t"/>
              <a:pathLst>
                <a:path extrusionOk="0" h="981" w="1003">
                  <a:moveTo>
                    <a:pt x="523" y="1"/>
                  </a:moveTo>
                  <a:cubicBezTo>
                    <a:pt x="508" y="1"/>
                    <a:pt x="492" y="2"/>
                    <a:pt x="477" y="3"/>
                  </a:cubicBezTo>
                  <a:lnTo>
                    <a:pt x="0" y="28"/>
                  </a:lnTo>
                  <a:lnTo>
                    <a:pt x="51" y="980"/>
                  </a:lnTo>
                  <a:lnTo>
                    <a:pt x="527" y="955"/>
                  </a:lnTo>
                  <a:cubicBezTo>
                    <a:pt x="802" y="930"/>
                    <a:pt x="1003" y="705"/>
                    <a:pt x="978" y="429"/>
                  </a:cubicBezTo>
                  <a:cubicBezTo>
                    <a:pt x="978" y="193"/>
                    <a:pt x="777" y="1"/>
                    <a:pt x="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3"/>
            <p:cNvSpPr/>
            <p:nvPr/>
          </p:nvSpPr>
          <p:spPr>
            <a:xfrm>
              <a:off x="929468" y="3450699"/>
              <a:ext cx="77391" cy="75541"/>
            </a:xfrm>
            <a:custGeom>
              <a:rect b="b" l="l" r="r" t="t"/>
              <a:pathLst>
                <a:path extrusionOk="0" h="980" w="1004">
                  <a:moveTo>
                    <a:pt x="928" y="0"/>
                  </a:moveTo>
                  <a:lnTo>
                    <a:pt x="477" y="25"/>
                  </a:lnTo>
                  <a:cubicBezTo>
                    <a:pt x="201" y="50"/>
                    <a:pt x="1" y="276"/>
                    <a:pt x="26" y="527"/>
                  </a:cubicBezTo>
                  <a:cubicBezTo>
                    <a:pt x="26" y="787"/>
                    <a:pt x="226" y="980"/>
                    <a:pt x="481" y="980"/>
                  </a:cubicBezTo>
                  <a:cubicBezTo>
                    <a:pt x="496" y="980"/>
                    <a:pt x="511" y="979"/>
                    <a:pt x="527" y="978"/>
                  </a:cubicBezTo>
                  <a:lnTo>
                    <a:pt x="1003" y="953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3"/>
            <p:cNvSpPr/>
            <p:nvPr/>
          </p:nvSpPr>
          <p:spPr>
            <a:xfrm>
              <a:off x="1613335" y="3311412"/>
              <a:ext cx="94734" cy="93116"/>
            </a:xfrm>
            <a:custGeom>
              <a:rect b="b" l="l" r="r" t="t"/>
              <a:pathLst>
                <a:path extrusionOk="0" h="1208" w="1229">
                  <a:moveTo>
                    <a:pt x="622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1" y="303"/>
                    <a:pt x="26" y="629"/>
                  </a:cubicBezTo>
                  <a:cubicBezTo>
                    <a:pt x="26" y="964"/>
                    <a:pt x="300" y="1207"/>
                    <a:pt x="608" y="1207"/>
                  </a:cubicBezTo>
                  <a:cubicBezTo>
                    <a:pt x="622" y="1207"/>
                    <a:pt x="637" y="1207"/>
                    <a:pt x="652" y="1206"/>
                  </a:cubicBezTo>
                  <a:cubicBezTo>
                    <a:pt x="978" y="1181"/>
                    <a:pt x="1229" y="880"/>
                    <a:pt x="1204" y="554"/>
                  </a:cubicBezTo>
                  <a:cubicBezTo>
                    <a:pt x="1204" y="243"/>
                    <a:pt x="930" y="1"/>
                    <a:pt x="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3"/>
            <p:cNvSpPr/>
            <p:nvPr/>
          </p:nvSpPr>
          <p:spPr>
            <a:xfrm>
              <a:off x="1534173" y="3415781"/>
              <a:ext cx="96661" cy="93039"/>
            </a:xfrm>
            <a:custGeom>
              <a:rect b="b" l="l" r="r" t="t"/>
              <a:pathLst>
                <a:path extrusionOk="0" h="1207" w="1254">
                  <a:moveTo>
                    <a:pt x="625" y="0"/>
                  </a:moveTo>
                  <a:cubicBezTo>
                    <a:pt x="609" y="0"/>
                    <a:pt x="593" y="1"/>
                    <a:pt x="577" y="2"/>
                  </a:cubicBezTo>
                  <a:cubicBezTo>
                    <a:pt x="251" y="27"/>
                    <a:pt x="0" y="303"/>
                    <a:pt x="25" y="629"/>
                  </a:cubicBezTo>
                  <a:cubicBezTo>
                    <a:pt x="49" y="963"/>
                    <a:pt x="301" y="1207"/>
                    <a:pt x="629" y="1207"/>
                  </a:cubicBezTo>
                  <a:cubicBezTo>
                    <a:pt x="645" y="1207"/>
                    <a:pt x="661" y="1206"/>
                    <a:pt x="677" y="1205"/>
                  </a:cubicBezTo>
                  <a:cubicBezTo>
                    <a:pt x="1003" y="1180"/>
                    <a:pt x="1253" y="904"/>
                    <a:pt x="1228" y="553"/>
                  </a:cubicBezTo>
                  <a:cubicBezTo>
                    <a:pt x="1204" y="243"/>
                    <a:pt x="953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1709919" y="3404141"/>
              <a:ext cx="96739" cy="93116"/>
            </a:xfrm>
            <a:custGeom>
              <a:rect b="b" l="l" r="r" t="t"/>
              <a:pathLst>
                <a:path extrusionOk="0" h="1208" w="1255">
                  <a:moveTo>
                    <a:pt x="626" y="1"/>
                  </a:moveTo>
                  <a:cubicBezTo>
                    <a:pt x="610" y="1"/>
                    <a:pt x="594" y="2"/>
                    <a:pt x="577" y="3"/>
                  </a:cubicBezTo>
                  <a:cubicBezTo>
                    <a:pt x="252" y="28"/>
                    <a:pt x="1" y="303"/>
                    <a:pt x="26" y="629"/>
                  </a:cubicBezTo>
                  <a:cubicBezTo>
                    <a:pt x="50" y="964"/>
                    <a:pt x="302" y="1207"/>
                    <a:pt x="630" y="1207"/>
                  </a:cubicBezTo>
                  <a:cubicBezTo>
                    <a:pt x="645" y="1207"/>
                    <a:pt x="661" y="1207"/>
                    <a:pt x="678" y="1206"/>
                  </a:cubicBezTo>
                  <a:cubicBezTo>
                    <a:pt x="1003" y="1181"/>
                    <a:pt x="1254" y="905"/>
                    <a:pt x="1229" y="554"/>
                  </a:cubicBezTo>
                  <a:cubicBezTo>
                    <a:pt x="1205" y="243"/>
                    <a:pt x="953" y="1"/>
                    <a:pt x="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3"/>
            <p:cNvSpPr/>
            <p:nvPr/>
          </p:nvSpPr>
          <p:spPr>
            <a:xfrm>
              <a:off x="1257912" y="3583973"/>
              <a:ext cx="61897" cy="29060"/>
            </a:xfrm>
            <a:custGeom>
              <a:rect b="b" l="l" r="r" t="t"/>
              <a:pathLst>
                <a:path extrusionOk="0" h="377" w="803">
                  <a:moveTo>
                    <a:pt x="401" y="1"/>
                  </a:moveTo>
                  <a:cubicBezTo>
                    <a:pt x="176" y="26"/>
                    <a:pt x="0" y="101"/>
                    <a:pt x="0" y="201"/>
                  </a:cubicBezTo>
                  <a:cubicBezTo>
                    <a:pt x="0" y="326"/>
                    <a:pt x="201" y="376"/>
                    <a:pt x="426" y="376"/>
                  </a:cubicBezTo>
                  <a:cubicBezTo>
                    <a:pt x="627" y="351"/>
                    <a:pt x="802" y="251"/>
                    <a:pt x="802" y="151"/>
                  </a:cubicBezTo>
                  <a:cubicBezTo>
                    <a:pt x="802" y="51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3"/>
            <p:cNvSpPr/>
            <p:nvPr/>
          </p:nvSpPr>
          <p:spPr>
            <a:xfrm>
              <a:off x="1381551" y="3575879"/>
              <a:ext cx="63824" cy="29446"/>
            </a:xfrm>
            <a:custGeom>
              <a:rect b="b" l="l" r="r" t="t"/>
              <a:pathLst>
                <a:path extrusionOk="0" h="382" w="828">
                  <a:moveTo>
                    <a:pt x="487" y="0"/>
                  </a:moveTo>
                  <a:cubicBezTo>
                    <a:pt x="460" y="0"/>
                    <a:pt x="431" y="2"/>
                    <a:pt x="401" y="5"/>
                  </a:cubicBezTo>
                  <a:cubicBezTo>
                    <a:pt x="176" y="5"/>
                    <a:pt x="0" y="106"/>
                    <a:pt x="25" y="206"/>
                  </a:cubicBezTo>
                  <a:cubicBezTo>
                    <a:pt x="25" y="306"/>
                    <a:pt x="201" y="381"/>
                    <a:pt x="426" y="381"/>
                  </a:cubicBezTo>
                  <a:cubicBezTo>
                    <a:pt x="652" y="356"/>
                    <a:pt x="827" y="256"/>
                    <a:pt x="827" y="156"/>
                  </a:cubicBezTo>
                  <a:cubicBezTo>
                    <a:pt x="806" y="69"/>
                    <a:pt x="670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3"/>
            <p:cNvSpPr/>
            <p:nvPr/>
          </p:nvSpPr>
          <p:spPr>
            <a:xfrm>
              <a:off x="1271402" y="3392425"/>
              <a:ext cx="152700" cy="145609"/>
            </a:xfrm>
            <a:custGeom>
              <a:rect b="b" l="l" r="r" t="t"/>
              <a:pathLst>
                <a:path extrusionOk="0" h="1889" w="1981">
                  <a:moveTo>
                    <a:pt x="1017" y="0"/>
                  </a:moveTo>
                  <a:cubicBezTo>
                    <a:pt x="988" y="0"/>
                    <a:pt x="958" y="1"/>
                    <a:pt x="928" y="4"/>
                  </a:cubicBezTo>
                  <a:cubicBezTo>
                    <a:pt x="402" y="29"/>
                    <a:pt x="1" y="481"/>
                    <a:pt x="51" y="1007"/>
                  </a:cubicBezTo>
                  <a:cubicBezTo>
                    <a:pt x="74" y="1503"/>
                    <a:pt x="477" y="1888"/>
                    <a:pt x="965" y="1888"/>
                  </a:cubicBezTo>
                  <a:cubicBezTo>
                    <a:pt x="994" y="1888"/>
                    <a:pt x="1024" y="1887"/>
                    <a:pt x="1053" y="1884"/>
                  </a:cubicBezTo>
                  <a:cubicBezTo>
                    <a:pt x="1580" y="1859"/>
                    <a:pt x="1981" y="1408"/>
                    <a:pt x="1931" y="882"/>
                  </a:cubicBezTo>
                  <a:cubicBezTo>
                    <a:pt x="1907" y="385"/>
                    <a:pt x="1504" y="0"/>
                    <a:pt x="1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3"/>
            <p:cNvSpPr/>
            <p:nvPr/>
          </p:nvSpPr>
          <p:spPr>
            <a:xfrm>
              <a:off x="1271402" y="3379090"/>
              <a:ext cx="150773" cy="147073"/>
            </a:xfrm>
            <a:custGeom>
              <a:rect b="b" l="l" r="r" t="t"/>
              <a:pathLst>
                <a:path extrusionOk="0" h="1908" w="1956">
                  <a:moveTo>
                    <a:pt x="973" y="1"/>
                  </a:moveTo>
                  <a:cubicBezTo>
                    <a:pt x="958" y="1"/>
                    <a:pt x="943" y="1"/>
                    <a:pt x="928" y="2"/>
                  </a:cubicBezTo>
                  <a:cubicBezTo>
                    <a:pt x="402" y="27"/>
                    <a:pt x="1" y="503"/>
                    <a:pt x="26" y="1004"/>
                  </a:cubicBezTo>
                  <a:cubicBezTo>
                    <a:pt x="74" y="1515"/>
                    <a:pt x="501" y="1908"/>
                    <a:pt x="1007" y="1908"/>
                  </a:cubicBezTo>
                  <a:cubicBezTo>
                    <a:pt x="1022" y="1908"/>
                    <a:pt x="1038" y="1907"/>
                    <a:pt x="1053" y="1907"/>
                  </a:cubicBezTo>
                  <a:cubicBezTo>
                    <a:pt x="1555" y="1857"/>
                    <a:pt x="1956" y="1405"/>
                    <a:pt x="1931" y="879"/>
                  </a:cubicBezTo>
                  <a:cubicBezTo>
                    <a:pt x="1882" y="393"/>
                    <a:pt x="1456" y="1"/>
                    <a:pt x="9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3"/>
            <p:cNvSpPr/>
            <p:nvPr/>
          </p:nvSpPr>
          <p:spPr>
            <a:xfrm>
              <a:off x="2463391" y="2257861"/>
              <a:ext cx="521694" cy="1105980"/>
            </a:xfrm>
            <a:custGeom>
              <a:rect b="b" l="l" r="r" t="t"/>
              <a:pathLst>
                <a:path extrusionOk="0" h="14348" w="6768">
                  <a:moveTo>
                    <a:pt x="3769" y="0"/>
                  </a:moveTo>
                  <a:cubicBezTo>
                    <a:pt x="2866" y="0"/>
                    <a:pt x="1863" y="567"/>
                    <a:pt x="1655" y="1540"/>
                  </a:cubicBezTo>
                  <a:lnTo>
                    <a:pt x="1830" y="1565"/>
                  </a:lnTo>
                  <a:cubicBezTo>
                    <a:pt x="1995" y="694"/>
                    <a:pt x="2956" y="155"/>
                    <a:pt x="3799" y="155"/>
                  </a:cubicBezTo>
                  <a:cubicBezTo>
                    <a:pt x="3853" y="155"/>
                    <a:pt x="3907" y="157"/>
                    <a:pt x="3960" y="162"/>
                  </a:cubicBezTo>
                  <a:cubicBezTo>
                    <a:pt x="4787" y="237"/>
                    <a:pt x="5640" y="763"/>
                    <a:pt x="6341" y="1615"/>
                  </a:cubicBezTo>
                  <a:cubicBezTo>
                    <a:pt x="6492" y="1791"/>
                    <a:pt x="6642" y="1991"/>
                    <a:pt x="6767" y="2192"/>
                  </a:cubicBezTo>
                  <a:cubicBezTo>
                    <a:pt x="6767" y="2067"/>
                    <a:pt x="6767" y="1966"/>
                    <a:pt x="6742" y="1866"/>
                  </a:cubicBezTo>
                  <a:cubicBezTo>
                    <a:pt x="6667" y="1741"/>
                    <a:pt x="6567" y="1615"/>
                    <a:pt x="6467" y="1515"/>
                  </a:cubicBezTo>
                  <a:cubicBezTo>
                    <a:pt x="5740" y="613"/>
                    <a:pt x="4863" y="87"/>
                    <a:pt x="3985" y="11"/>
                  </a:cubicBezTo>
                  <a:cubicBezTo>
                    <a:pt x="3914" y="4"/>
                    <a:pt x="3842" y="0"/>
                    <a:pt x="3769" y="0"/>
                  </a:cubicBezTo>
                  <a:close/>
                  <a:moveTo>
                    <a:pt x="3635" y="11540"/>
                  </a:moveTo>
                  <a:cubicBezTo>
                    <a:pt x="3760" y="11666"/>
                    <a:pt x="3860" y="11791"/>
                    <a:pt x="3935" y="11916"/>
                  </a:cubicBezTo>
                  <a:cubicBezTo>
                    <a:pt x="4236" y="12367"/>
                    <a:pt x="4336" y="12894"/>
                    <a:pt x="4211" y="13345"/>
                  </a:cubicBezTo>
                  <a:cubicBezTo>
                    <a:pt x="4111" y="13721"/>
                    <a:pt x="3860" y="13997"/>
                    <a:pt x="3584" y="14122"/>
                  </a:cubicBezTo>
                  <a:cubicBezTo>
                    <a:pt x="3480" y="14164"/>
                    <a:pt x="3371" y="14184"/>
                    <a:pt x="3259" y="14184"/>
                  </a:cubicBezTo>
                  <a:cubicBezTo>
                    <a:pt x="3104" y="14184"/>
                    <a:pt x="2943" y="14145"/>
                    <a:pt x="2782" y="14072"/>
                  </a:cubicBezTo>
                  <a:cubicBezTo>
                    <a:pt x="2482" y="13896"/>
                    <a:pt x="2256" y="13595"/>
                    <a:pt x="2231" y="13270"/>
                  </a:cubicBezTo>
                  <a:cubicBezTo>
                    <a:pt x="2131" y="12668"/>
                    <a:pt x="2532" y="12042"/>
                    <a:pt x="3133" y="11741"/>
                  </a:cubicBezTo>
                  <a:cubicBezTo>
                    <a:pt x="3284" y="11666"/>
                    <a:pt x="3459" y="11590"/>
                    <a:pt x="3635" y="11540"/>
                  </a:cubicBezTo>
                  <a:close/>
                  <a:moveTo>
                    <a:pt x="6767" y="9310"/>
                  </a:moveTo>
                  <a:cubicBezTo>
                    <a:pt x="6742" y="9360"/>
                    <a:pt x="6692" y="9410"/>
                    <a:pt x="6667" y="9460"/>
                  </a:cubicBezTo>
                  <a:cubicBezTo>
                    <a:pt x="6266" y="10062"/>
                    <a:pt x="5564" y="10814"/>
                    <a:pt x="4587" y="11139"/>
                  </a:cubicBezTo>
                  <a:cubicBezTo>
                    <a:pt x="4386" y="11215"/>
                    <a:pt x="4186" y="11265"/>
                    <a:pt x="3985" y="11290"/>
                  </a:cubicBezTo>
                  <a:cubicBezTo>
                    <a:pt x="3885" y="11315"/>
                    <a:pt x="3785" y="11340"/>
                    <a:pt x="3685" y="11365"/>
                  </a:cubicBezTo>
                  <a:cubicBezTo>
                    <a:pt x="3384" y="11114"/>
                    <a:pt x="3033" y="10914"/>
                    <a:pt x="2657" y="10864"/>
                  </a:cubicBezTo>
                  <a:cubicBezTo>
                    <a:pt x="2550" y="10847"/>
                    <a:pt x="2441" y="10838"/>
                    <a:pt x="2333" y="10838"/>
                  </a:cubicBezTo>
                  <a:cubicBezTo>
                    <a:pt x="1332" y="10838"/>
                    <a:pt x="340" y="11548"/>
                    <a:pt x="0" y="12543"/>
                  </a:cubicBezTo>
                  <a:lnTo>
                    <a:pt x="151" y="12618"/>
                  </a:lnTo>
                  <a:cubicBezTo>
                    <a:pt x="466" y="11694"/>
                    <a:pt x="1390" y="11013"/>
                    <a:pt x="2321" y="11013"/>
                  </a:cubicBezTo>
                  <a:cubicBezTo>
                    <a:pt x="2425" y="11013"/>
                    <a:pt x="2529" y="11021"/>
                    <a:pt x="2632" y="11039"/>
                  </a:cubicBezTo>
                  <a:cubicBezTo>
                    <a:pt x="2933" y="11064"/>
                    <a:pt x="3234" y="11215"/>
                    <a:pt x="3484" y="11415"/>
                  </a:cubicBezTo>
                  <a:cubicBezTo>
                    <a:pt x="3334" y="11465"/>
                    <a:pt x="3209" y="11515"/>
                    <a:pt x="3058" y="11590"/>
                  </a:cubicBezTo>
                  <a:cubicBezTo>
                    <a:pt x="2381" y="11916"/>
                    <a:pt x="1955" y="12643"/>
                    <a:pt x="2056" y="13295"/>
                  </a:cubicBezTo>
                  <a:cubicBezTo>
                    <a:pt x="2106" y="13646"/>
                    <a:pt x="2356" y="13997"/>
                    <a:pt x="2707" y="14197"/>
                  </a:cubicBezTo>
                  <a:cubicBezTo>
                    <a:pt x="2883" y="14297"/>
                    <a:pt x="3083" y="14347"/>
                    <a:pt x="3259" y="14347"/>
                  </a:cubicBezTo>
                  <a:cubicBezTo>
                    <a:pt x="3409" y="14347"/>
                    <a:pt x="3534" y="14322"/>
                    <a:pt x="3635" y="14272"/>
                  </a:cubicBezTo>
                  <a:cubicBezTo>
                    <a:pt x="3985" y="14147"/>
                    <a:pt x="4236" y="13796"/>
                    <a:pt x="4361" y="13370"/>
                  </a:cubicBezTo>
                  <a:cubicBezTo>
                    <a:pt x="4487" y="12869"/>
                    <a:pt x="4386" y="12317"/>
                    <a:pt x="4086" y="11841"/>
                  </a:cubicBezTo>
                  <a:cubicBezTo>
                    <a:pt x="4011" y="11716"/>
                    <a:pt x="3910" y="11616"/>
                    <a:pt x="3835" y="11515"/>
                  </a:cubicBezTo>
                  <a:cubicBezTo>
                    <a:pt x="3885" y="11490"/>
                    <a:pt x="3960" y="11465"/>
                    <a:pt x="4036" y="11465"/>
                  </a:cubicBezTo>
                  <a:cubicBezTo>
                    <a:pt x="4236" y="11415"/>
                    <a:pt x="4437" y="11365"/>
                    <a:pt x="4637" y="11290"/>
                  </a:cubicBezTo>
                  <a:cubicBezTo>
                    <a:pt x="5640" y="10964"/>
                    <a:pt x="6341" y="10212"/>
                    <a:pt x="6767" y="9611"/>
                  </a:cubicBezTo>
                  <a:lnTo>
                    <a:pt x="6767" y="93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876106" y="3114469"/>
              <a:ext cx="1016256" cy="621516"/>
            </a:xfrm>
            <a:custGeom>
              <a:rect b="b" l="l" r="r" t="t"/>
              <a:pathLst>
                <a:path extrusionOk="0" h="8063" w="13184">
                  <a:moveTo>
                    <a:pt x="3580" y="0"/>
                  </a:moveTo>
                  <a:cubicBezTo>
                    <a:pt x="2391" y="0"/>
                    <a:pt x="1122" y="366"/>
                    <a:pt x="452" y="1405"/>
                  </a:cubicBezTo>
                  <a:cubicBezTo>
                    <a:pt x="25" y="2081"/>
                    <a:pt x="0" y="3034"/>
                    <a:pt x="502" y="3635"/>
                  </a:cubicBezTo>
                  <a:cubicBezTo>
                    <a:pt x="1304" y="4538"/>
                    <a:pt x="2657" y="4287"/>
                    <a:pt x="3559" y="4989"/>
                  </a:cubicBezTo>
                  <a:cubicBezTo>
                    <a:pt x="3910" y="5264"/>
                    <a:pt x="4211" y="5590"/>
                    <a:pt x="4562" y="5866"/>
                  </a:cubicBezTo>
                  <a:cubicBezTo>
                    <a:pt x="5514" y="6618"/>
                    <a:pt x="6517" y="6693"/>
                    <a:pt x="7695" y="6768"/>
                  </a:cubicBezTo>
                  <a:cubicBezTo>
                    <a:pt x="8747" y="6818"/>
                    <a:pt x="9449" y="7696"/>
                    <a:pt x="10427" y="7971"/>
                  </a:cubicBezTo>
                  <a:cubicBezTo>
                    <a:pt x="10633" y="8032"/>
                    <a:pt x="10846" y="8062"/>
                    <a:pt x="11058" y="8062"/>
                  </a:cubicBezTo>
                  <a:cubicBezTo>
                    <a:pt x="11462" y="8062"/>
                    <a:pt x="11861" y="7951"/>
                    <a:pt x="12206" y="7721"/>
                  </a:cubicBezTo>
                  <a:cubicBezTo>
                    <a:pt x="12883" y="7269"/>
                    <a:pt x="13183" y="6442"/>
                    <a:pt x="13058" y="5665"/>
                  </a:cubicBezTo>
                  <a:cubicBezTo>
                    <a:pt x="12958" y="5064"/>
                    <a:pt x="12632" y="4513"/>
                    <a:pt x="12231" y="4061"/>
                  </a:cubicBezTo>
                  <a:cubicBezTo>
                    <a:pt x="11805" y="3560"/>
                    <a:pt x="11279" y="3134"/>
                    <a:pt x="10777" y="2733"/>
                  </a:cubicBezTo>
                  <a:cubicBezTo>
                    <a:pt x="9073" y="1455"/>
                    <a:pt x="7068" y="603"/>
                    <a:pt x="4988" y="152"/>
                  </a:cubicBezTo>
                  <a:cubicBezTo>
                    <a:pt x="4712" y="102"/>
                    <a:pt x="4437" y="51"/>
                    <a:pt x="4136" y="26"/>
                  </a:cubicBezTo>
                  <a:cubicBezTo>
                    <a:pt x="3954" y="9"/>
                    <a:pt x="3768" y="0"/>
                    <a:pt x="35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3"/>
            <p:cNvSpPr/>
            <p:nvPr/>
          </p:nvSpPr>
          <p:spPr>
            <a:xfrm>
              <a:off x="1889596" y="3091267"/>
              <a:ext cx="1008547" cy="622827"/>
            </a:xfrm>
            <a:custGeom>
              <a:rect b="b" l="l" r="r" t="t"/>
              <a:pathLst>
                <a:path extrusionOk="0" h="8080" w="13084">
                  <a:moveTo>
                    <a:pt x="3530" y="0"/>
                  </a:moveTo>
                  <a:cubicBezTo>
                    <a:pt x="2341" y="0"/>
                    <a:pt x="1073" y="366"/>
                    <a:pt x="402" y="1405"/>
                  </a:cubicBezTo>
                  <a:cubicBezTo>
                    <a:pt x="327" y="1530"/>
                    <a:pt x="251" y="1681"/>
                    <a:pt x="201" y="1806"/>
                  </a:cubicBezTo>
                  <a:cubicBezTo>
                    <a:pt x="201" y="1831"/>
                    <a:pt x="201" y="1831"/>
                    <a:pt x="201" y="1831"/>
                  </a:cubicBezTo>
                  <a:cubicBezTo>
                    <a:pt x="1" y="2433"/>
                    <a:pt x="51" y="3159"/>
                    <a:pt x="477" y="3636"/>
                  </a:cubicBezTo>
                  <a:cubicBezTo>
                    <a:pt x="1279" y="4538"/>
                    <a:pt x="2607" y="4287"/>
                    <a:pt x="3535" y="4989"/>
                  </a:cubicBezTo>
                  <a:cubicBezTo>
                    <a:pt x="3860" y="5265"/>
                    <a:pt x="4161" y="5591"/>
                    <a:pt x="4512" y="5866"/>
                  </a:cubicBezTo>
                  <a:cubicBezTo>
                    <a:pt x="5465" y="6618"/>
                    <a:pt x="6492" y="6693"/>
                    <a:pt x="7670" y="6768"/>
                  </a:cubicBezTo>
                  <a:cubicBezTo>
                    <a:pt x="8723" y="6844"/>
                    <a:pt x="9399" y="7696"/>
                    <a:pt x="10377" y="7971"/>
                  </a:cubicBezTo>
                  <a:cubicBezTo>
                    <a:pt x="10592" y="8043"/>
                    <a:pt x="10817" y="8080"/>
                    <a:pt x="11040" y="8080"/>
                  </a:cubicBezTo>
                  <a:cubicBezTo>
                    <a:pt x="11440" y="8080"/>
                    <a:pt x="11834" y="7962"/>
                    <a:pt x="12156" y="7721"/>
                  </a:cubicBezTo>
                  <a:cubicBezTo>
                    <a:pt x="12432" y="7545"/>
                    <a:pt x="12632" y="7320"/>
                    <a:pt x="12783" y="7044"/>
                  </a:cubicBezTo>
                  <a:cubicBezTo>
                    <a:pt x="13008" y="6618"/>
                    <a:pt x="13084" y="6142"/>
                    <a:pt x="13008" y="5666"/>
                  </a:cubicBezTo>
                  <a:cubicBezTo>
                    <a:pt x="12908" y="5064"/>
                    <a:pt x="12607" y="4513"/>
                    <a:pt x="12181" y="4062"/>
                  </a:cubicBezTo>
                  <a:cubicBezTo>
                    <a:pt x="11780" y="3560"/>
                    <a:pt x="11254" y="3134"/>
                    <a:pt x="10728" y="2733"/>
                  </a:cubicBezTo>
                  <a:cubicBezTo>
                    <a:pt x="10502" y="2558"/>
                    <a:pt x="10277" y="2408"/>
                    <a:pt x="10026" y="2257"/>
                  </a:cubicBezTo>
                  <a:cubicBezTo>
                    <a:pt x="9976" y="2207"/>
                    <a:pt x="9926" y="2182"/>
                    <a:pt x="9876" y="2157"/>
                  </a:cubicBezTo>
                  <a:cubicBezTo>
                    <a:pt x="8572" y="1330"/>
                    <a:pt x="7119" y="703"/>
                    <a:pt x="5615" y="327"/>
                  </a:cubicBezTo>
                  <a:cubicBezTo>
                    <a:pt x="5565" y="302"/>
                    <a:pt x="5515" y="302"/>
                    <a:pt x="5439" y="277"/>
                  </a:cubicBezTo>
                  <a:cubicBezTo>
                    <a:pt x="5289" y="227"/>
                    <a:pt x="5114" y="202"/>
                    <a:pt x="4963" y="177"/>
                  </a:cubicBezTo>
                  <a:cubicBezTo>
                    <a:pt x="4663" y="102"/>
                    <a:pt x="4387" y="52"/>
                    <a:pt x="4086" y="27"/>
                  </a:cubicBezTo>
                  <a:cubicBezTo>
                    <a:pt x="3905" y="9"/>
                    <a:pt x="3718" y="0"/>
                    <a:pt x="3530" y="0"/>
                  </a:cubicBezTo>
                  <a:close/>
                </a:path>
              </a:pathLst>
            </a:custGeom>
            <a:solidFill>
              <a:srgbClr val="512A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3"/>
            <p:cNvSpPr/>
            <p:nvPr/>
          </p:nvSpPr>
          <p:spPr>
            <a:xfrm>
              <a:off x="2308842" y="3112619"/>
              <a:ext cx="353577" cy="187310"/>
            </a:xfrm>
            <a:custGeom>
              <a:rect b="b" l="l" r="r" t="t"/>
              <a:pathLst>
                <a:path extrusionOk="0" h="2430" w="4587">
                  <a:moveTo>
                    <a:pt x="0" y="0"/>
                  </a:moveTo>
                  <a:lnTo>
                    <a:pt x="0" y="0"/>
                  </a:lnTo>
                  <a:cubicBezTo>
                    <a:pt x="26" y="126"/>
                    <a:pt x="51" y="226"/>
                    <a:pt x="76" y="351"/>
                  </a:cubicBezTo>
                  <a:cubicBezTo>
                    <a:pt x="151" y="702"/>
                    <a:pt x="326" y="1078"/>
                    <a:pt x="602" y="1354"/>
                  </a:cubicBezTo>
                  <a:cubicBezTo>
                    <a:pt x="878" y="1679"/>
                    <a:pt x="1229" y="1930"/>
                    <a:pt x="1630" y="2131"/>
                  </a:cubicBezTo>
                  <a:cubicBezTo>
                    <a:pt x="1930" y="2256"/>
                    <a:pt x="2256" y="2356"/>
                    <a:pt x="2607" y="2406"/>
                  </a:cubicBezTo>
                  <a:cubicBezTo>
                    <a:pt x="2759" y="2421"/>
                    <a:pt x="2906" y="2430"/>
                    <a:pt x="3049" y="2430"/>
                  </a:cubicBezTo>
                  <a:cubicBezTo>
                    <a:pt x="3379" y="2430"/>
                    <a:pt x="3688" y="2386"/>
                    <a:pt x="3985" y="2281"/>
                  </a:cubicBezTo>
                  <a:cubicBezTo>
                    <a:pt x="4086" y="2256"/>
                    <a:pt x="4186" y="2206"/>
                    <a:pt x="4286" y="2156"/>
                  </a:cubicBezTo>
                  <a:cubicBezTo>
                    <a:pt x="4386" y="2105"/>
                    <a:pt x="4487" y="2055"/>
                    <a:pt x="4587" y="1980"/>
                  </a:cubicBezTo>
                  <a:cubicBezTo>
                    <a:pt x="4537" y="1930"/>
                    <a:pt x="4487" y="1905"/>
                    <a:pt x="4437" y="1880"/>
                  </a:cubicBezTo>
                  <a:cubicBezTo>
                    <a:pt x="4361" y="1955"/>
                    <a:pt x="4236" y="2005"/>
                    <a:pt x="4136" y="2055"/>
                  </a:cubicBezTo>
                  <a:cubicBezTo>
                    <a:pt x="4061" y="2080"/>
                    <a:pt x="3985" y="2105"/>
                    <a:pt x="3935" y="2131"/>
                  </a:cubicBezTo>
                  <a:cubicBezTo>
                    <a:pt x="3678" y="2227"/>
                    <a:pt x="3411" y="2272"/>
                    <a:pt x="3127" y="2272"/>
                  </a:cubicBezTo>
                  <a:cubicBezTo>
                    <a:pt x="2967" y="2272"/>
                    <a:pt x="2803" y="2258"/>
                    <a:pt x="2632" y="2231"/>
                  </a:cubicBezTo>
                  <a:cubicBezTo>
                    <a:pt x="1855" y="2131"/>
                    <a:pt x="1178" y="1780"/>
                    <a:pt x="727" y="1253"/>
                  </a:cubicBezTo>
                  <a:cubicBezTo>
                    <a:pt x="502" y="1003"/>
                    <a:pt x="326" y="702"/>
                    <a:pt x="251" y="401"/>
                  </a:cubicBezTo>
                  <a:cubicBezTo>
                    <a:pt x="226" y="276"/>
                    <a:pt x="201" y="176"/>
                    <a:pt x="176" y="50"/>
                  </a:cubicBezTo>
                  <a:cubicBezTo>
                    <a:pt x="126" y="25"/>
                    <a:pt x="76" y="2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3"/>
            <p:cNvSpPr/>
            <p:nvPr/>
          </p:nvSpPr>
          <p:spPr>
            <a:xfrm>
              <a:off x="2094401" y="3166422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607" y="0"/>
                  </a:moveTo>
                  <a:cubicBezTo>
                    <a:pt x="431" y="0"/>
                    <a:pt x="272" y="102"/>
                    <a:pt x="201" y="280"/>
                  </a:cubicBezTo>
                  <a:lnTo>
                    <a:pt x="0" y="706"/>
                  </a:lnTo>
                  <a:lnTo>
                    <a:pt x="853" y="1107"/>
                  </a:lnTo>
                  <a:lnTo>
                    <a:pt x="1053" y="681"/>
                  </a:lnTo>
                  <a:cubicBezTo>
                    <a:pt x="1153" y="430"/>
                    <a:pt x="1053" y="154"/>
                    <a:pt x="828" y="54"/>
                  </a:cubicBezTo>
                  <a:cubicBezTo>
                    <a:pt x="754" y="18"/>
                    <a:pt x="679" y="0"/>
                    <a:pt x="6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2038363" y="3290292"/>
              <a:ext cx="90880" cy="86178"/>
            </a:xfrm>
            <a:custGeom>
              <a:rect b="b" l="l" r="r" t="t"/>
              <a:pathLst>
                <a:path extrusionOk="0" h="1118" w="1179">
                  <a:moveTo>
                    <a:pt x="301" y="1"/>
                  </a:moveTo>
                  <a:lnTo>
                    <a:pt x="101" y="452"/>
                  </a:lnTo>
                  <a:cubicBezTo>
                    <a:pt x="1" y="678"/>
                    <a:pt x="101" y="953"/>
                    <a:pt x="326" y="1079"/>
                  </a:cubicBezTo>
                  <a:cubicBezTo>
                    <a:pt x="391" y="1105"/>
                    <a:pt x="458" y="1117"/>
                    <a:pt x="523" y="1117"/>
                  </a:cubicBezTo>
                  <a:cubicBezTo>
                    <a:pt x="710" y="1117"/>
                    <a:pt x="885" y="1014"/>
                    <a:pt x="978" y="828"/>
                  </a:cubicBezTo>
                  <a:lnTo>
                    <a:pt x="1179" y="4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3"/>
            <p:cNvSpPr/>
            <p:nvPr/>
          </p:nvSpPr>
          <p:spPr>
            <a:xfrm>
              <a:off x="2131092" y="3253601"/>
              <a:ext cx="90880" cy="86101"/>
            </a:xfrm>
            <a:custGeom>
              <a:rect b="b" l="l" r="r" t="t"/>
              <a:pathLst>
                <a:path extrusionOk="0" h="1117" w="1179">
                  <a:moveTo>
                    <a:pt x="402" y="1"/>
                  </a:moveTo>
                  <a:lnTo>
                    <a:pt x="1" y="878"/>
                  </a:lnTo>
                  <a:lnTo>
                    <a:pt x="427" y="1079"/>
                  </a:lnTo>
                  <a:cubicBezTo>
                    <a:pt x="485" y="1104"/>
                    <a:pt x="548" y="1117"/>
                    <a:pt x="612" y="1117"/>
                  </a:cubicBezTo>
                  <a:cubicBezTo>
                    <a:pt x="794" y="1117"/>
                    <a:pt x="979" y="1014"/>
                    <a:pt x="1053" y="828"/>
                  </a:cubicBezTo>
                  <a:cubicBezTo>
                    <a:pt x="1179" y="602"/>
                    <a:pt x="1053" y="327"/>
                    <a:pt x="828" y="201"/>
                  </a:cubicBezTo>
                  <a:lnTo>
                    <a:pt x="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3"/>
            <p:cNvSpPr/>
            <p:nvPr/>
          </p:nvSpPr>
          <p:spPr>
            <a:xfrm>
              <a:off x="2001672" y="3203113"/>
              <a:ext cx="88953" cy="85330"/>
            </a:xfrm>
            <a:custGeom>
              <a:rect b="b" l="l" r="r" t="t"/>
              <a:pathLst>
                <a:path extrusionOk="0" h="1107" w="1154">
                  <a:moveTo>
                    <a:pt x="517" y="0"/>
                  </a:moveTo>
                  <a:cubicBezTo>
                    <a:pt x="343" y="0"/>
                    <a:pt x="172" y="102"/>
                    <a:pt x="101" y="280"/>
                  </a:cubicBezTo>
                  <a:cubicBezTo>
                    <a:pt x="0" y="505"/>
                    <a:pt x="101" y="806"/>
                    <a:pt x="326" y="906"/>
                  </a:cubicBezTo>
                  <a:lnTo>
                    <a:pt x="777" y="1107"/>
                  </a:lnTo>
                  <a:lnTo>
                    <a:pt x="1153" y="255"/>
                  </a:lnTo>
                  <a:lnTo>
                    <a:pt x="727" y="54"/>
                  </a:lnTo>
                  <a:cubicBezTo>
                    <a:pt x="661" y="18"/>
                    <a:pt x="589" y="0"/>
                    <a:pt x="5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3"/>
            <p:cNvSpPr/>
            <p:nvPr/>
          </p:nvSpPr>
          <p:spPr>
            <a:xfrm>
              <a:off x="2664342" y="3402523"/>
              <a:ext cx="104370" cy="93347"/>
            </a:xfrm>
            <a:custGeom>
              <a:rect b="b" l="l" r="r" t="t"/>
              <a:pathLst>
                <a:path extrusionOk="0" h="1211" w="1354">
                  <a:moveTo>
                    <a:pt x="687" y="1"/>
                  </a:moveTo>
                  <a:cubicBezTo>
                    <a:pt x="458" y="1"/>
                    <a:pt x="237" y="127"/>
                    <a:pt x="125" y="350"/>
                  </a:cubicBezTo>
                  <a:cubicBezTo>
                    <a:pt x="0" y="675"/>
                    <a:pt x="125" y="1026"/>
                    <a:pt x="426" y="1152"/>
                  </a:cubicBezTo>
                  <a:cubicBezTo>
                    <a:pt x="507" y="1192"/>
                    <a:pt x="593" y="1211"/>
                    <a:pt x="678" y="1211"/>
                  </a:cubicBezTo>
                  <a:cubicBezTo>
                    <a:pt x="910" y="1211"/>
                    <a:pt x="1136" y="1071"/>
                    <a:pt x="1228" y="851"/>
                  </a:cubicBezTo>
                  <a:cubicBezTo>
                    <a:pt x="1353" y="550"/>
                    <a:pt x="1228" y="199"/>
                    <a:pt x="927" y="49"/>
                  </a:cubicBezTo>
                  <a:cubicBezTo>
                    <a:pt x="849" y="16"/>
                    <a:pt x="767" y="1"/>
                    <a:pt x="6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3"/>
            <p:cNvSpPr/>
            <p:nvPr/>
          </p:nvSpPr>
          <p:spPr>
            <a:xfrm>
              <a:off x="2546485" y="3458561"/>
              <a:ext cx="104370" cy="92499"/>
            </a:xfrm>
            <a:custGeom>
              <a:rect b="b" l="l" r="r" t="t"/>
              <a:pathLst>
                <a:path extrusionOk="0" h="1200" w="1354">
                  <a:moveTo>
                    <a:pt x="683" y="0"/>
                  </a:moveTo>
                  <a:cubicBezTo>
                    <a:pt x="448" y="0"/>
                    <a:pt x="218" y="127"/>
                    <a:pt x="125" y="349"/>
                  </a:cubicBezTo>
                  <a:cubicBezTo>
                    <a:pt x="0" y="650"/>
                    <a:pt x="125" y="1001"/>
                    <a:pt x="426" y="1151"/>
                  </a:cubicBezTo>
                  <a:cubicBezTo>
                    <a:pt x="504" y="1184"/>
                    <a:pt x="586" y="1200"/>
                    <a:pt x="667" y="1200"/>
                  </a:cubicBezTo>
                  <a:cubicBezTo>
                    <a:pt x="896" y="1200"/>
                    <a:pt x="1117" y="1073"/>
                    <a:pt x="1228" y="851"/>
                  </a:cubicBezTo>
                  <a:cubicBezTo>
                    <a:pt x="1354" y="550"/>
                    <a:pt x="1228" y="199"/>
                    <a:pt x="927" y="49"/>
                  </a:cubicBezTo>
                  <a:cubicBezTo>
                    <a:pt x="849" y="16"/>
                    <a:pt x="766" y="0"/>
                    <a:pt x="6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3"/>
            <p:cNvSpPr/>
            <p:nvPr/>
          </p:nvSpPr>
          <p:spPr>
            <a:xfrm>
              <a:off x="2706814" y="3531095"/>
              <a:ext cx="104370" cy="92268"/>
            </a:xfrm>
            <a:custGeom>
              <a:rect b="b" l="l" r="r" t="t"/>
              <a:pathLst>
                <a:path extrusionOk="0" h="1197" w="1354">
                  <a:moveTo>
                    <a:pt x="680" y="1"/>
                  </a:moveTo>
                  <a:cubicBezTo>
                    <a:pt x="453" y="1"/>
                    <a:pt x="236" y="141"/>
                    <a:pt x="126" y="361"/>
                  </a:cubicBezTo>
                  <a:cubicBezTo>
                    <a:pt x="0" y="661"/>
                    <a:pt x="126" y="1012"/>
                    <a:pt x="426" y="1138"/>
                  </a:cubicBezTo>
                  <a:cubicBezTo>
                    <a:pt x="507" y="1178"/>
                    <a:pt x="591" y="1197"/>
                    <a:pt x="674" y="1197"/>
                  </a:cubicBezTo>
                  <a:cubicBezTo>
                    <a:pt x="901" y="1197"/>
                    <a:pt x="1118" y="1057"/>
                    <a:pt x="1228" y="837"/>
                  </a:cubicBezTo>
                  <a:cubicBezTo>
                    <a:pt x="1354" y="536"/>
                    <a:pt x="1228" y="185"/>
                    <a:pt x="928" y="60"/>
                  </a:cubicBezTo>
                  <a:cubicBezTo>
                    <a:pt x="847" y="20"/>
                    <a:pt x="763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3"/>
            <p:cNvSpPr/>
            <p:nvPr/>
          </p:nvSpPr>
          <p:spPr>
            <a:xfrm>
              <a:off x="2243169" y="3469507"/>
              <a:ext cx="63824" cy="35612"/>
            </a:xfrm>
            <a:custGeom>
              <a:rect b="b" l="l" r="r" t="t"/>
              <a:pathLst>
                <a:path extrusionOk="0" h="462" w="828">
                  <a:moveTo>
                    <a:pt x="220" y="1"/>
                  </a:moveTo>
                  <a:cubicBezTo>
                    <a:pt x="138" y="1"/>
                    <a:pt x="76" y="19"/>
                    <a:pt x="50" y="57"/>
                  </a:cubicBezTo>
                  <a:cubicBezTo>
                    <a:pt x="0" y="157"/>
                    <a:pt x="151" y="308"/>
                    <a:pt x="351" y="408"/>
                  </a:cubicBezTo>
                  <a:cubicBezTo>
                    <a:pt x="444" y="443"/>
                    <a:pt x="537" y="461"/>
                    <a:pt x="613" y="461"/>
                  </a:cubicBezTo>
                  <a:cubicBezTo>
                    <a:pt x="700" y="461"/>
                    <a:pt x="764" y="437"/>
                    <a:pt x="777" y="383"/>
                  </a:cubicBezTo>
                  <a:cubicBezTo>
                    <a:pt x="827" y="308"/>
                    <a:pt x="702" y="157"/>
                    <a:pt x="502" y="57"/>
                  </a:cubicBezTo>
                  <a:cubicBezTo>
                    <a:pt x="401" y="19"/>
                    <a:pt x="301" y="1"/>
                    <a:pt x="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2357172" y="3520226"/>
              <a:ext cx="63824" cy="36768"/>
            </a:xfrm>
            <a:custGeom>
              <a:rect b="b" l="l" r="r" t="t"/>
              <a:pathLst>
                <a:path extrusionOk="0" h="477" w="828">
                  <a:moveTo>
                    <a:pt x="210" y="0"/>
                  </a:moveTo>
                  <a:cubicBezTo>
                    <a:pt x="132" y="0"/>
                    <a:pt x="75" y="26"/>
                    <a:pt x="50" y="76"/>
                  </a:cubicBezTo>
                  <a:cubicBezTo>
                    <a:pt x="0" y="176"/>
                    <a:pt x="125" y="326"/>
                    <a:pt x="351" y="401"/>
                  </a:cubicBezTo>
                  <a:cubicBezTo>
                    <a:pt x="451" y="452"/>
                    <a:pt x="545" y="477"/>
                    <a:pt x="620" y="477"/>
                  </a:cubicBezTo>
                  <a:cubicBezTo>
                    <a:pt x="696" y="477"/>
                    <a:pt x="752" y="452"/>
                    <a:pt x="777" y="401"/>
                  </a:cubicBezTo>
                  <a:cubicBezTo>
                    <a:pt x="827" y="301"/>
                    <a:pt x="702" y="151"/>
                    <a:pt x="501" y="76"/>
                  </a:cubicBezTo>
                  <a:cubicBezTo>
                    <a:pt x="388" y="26"/>
                    <a:pt x="288" y="0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2306915" y="3324131"/>
              <a:ext cx="166190" cy="146071"/>
            </a:xfrm>
            <a:custGeom>
              <a:rect b="b" l="l" r="r" t="t"/>
              <a:pathLst>
                <a:path extrusionOk="0" h="1895" w="2156">
                  <a:moveTo>
                    <a:pt x="1076" y="0"/>
                  </a:moveTo>
                  <a:cubicBezTo>
                    <a:pt x="708" y="0"/>
                    <a:pt x="367" y="215"/>
                    <a:pt x="201" y="565"/>
                  </a:cubicBezTo>
                  <a:cubicBezTo>
                    <a:pt x="0" y="1041"/>
                    <a:pt x="201" y="1592"/>
                    <a:pt x="677" y="1818"/>
                  </a:cubicBezTo>
                  <a:cubicBezTo>
                    <a:pt x="801" y="1870"/>
                    <a:pt x="932" y="1895"/>
                    <a:pt x="1061" y="1895"/>
                  </a:cubicBezTo>
                  <a:cubicBezTo>
                    <a:pt x="1428" y="1895"/>
                    <a:pt x="1782" y="1694"/>
                    <a:pt x="1930" y="1341"/>
                  </a:cubicBezTo>
                  <a:cubicBezTo>
                    <a:pt x="2156" y="865"/>
                    <a:pt x="1955" y="289"/>
                    <a:pt x="1479" y="88"/>
                  </a:cubicBezTo>
                  <a:cubicBezTo>
                    <a:pt x="1346" y="28"/>
                    <a:pt x="1209" y="0"/>
                    <a:pt x="10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2312696" y="3312491"/>
              <a:ext cx="166190" cy="146148"/>
            </a:xfrm>
            <a:custGeom>
              <a:rect b="b" l="l" r="r" t="t"/>
              <a:pathLst>
                <a:path extrusionOk="0" h="1896" w="2156">
                  <a:moveTo>
                    <a:pt x="1066" y="1"/>
                  </a:moveTo>
                  <a:cubicBezTo>
                    <a:pt x="708" y="1"/>
                    <a:pt x="367" y="215"/>
                    <a:pt x="201" y="565"/>
                  </a:cubicBezTo>
                  <a:cubicBezTo>
                    <a:pt x="1" y="1041"/>
                    <a:pt x="201" y="1593"/>
                    <a:pt x="677" y="1818"/>
                  </a:cubicBezTo>
                  <a:cubicBezTo>
                    <a:pt x="801" y="1871"/>
                    <a:pt x="932" y="1896"/>
                    <a:pt x="1062" y="1896"/>
                  </a:cubicBezTo>
                  <a:cubicBezTo>
                    <a:pt x="1428" y="1896"/>
                    <a:pt x="1782" y="1694"/>
                    <a:pt x="1930" y="1342"/>
                  </a:cubicBezTo>
                  <a:cubicBezTo>
                    <a:pt x="2156" y="866"/>
                    <a:pt x="1930" y="289"/>
                    <a:pt x="1454" y="89"/>
                  </a:cubicBezTo>
                  <a:cubicBezTo>
                    <a:pt x="1328" y="29"/>
                    <a:pt x="1196" y="1"/>
                    <a:pt x="10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1707992" y="1700407"/>
              <a:ext cx="235795" cy="65751"/>
            </a:xfrm>
            <a:custGeom>
              <a:rect b="b" l="l" r="r" t="t"/>
              <a:pathLst>
                <a:path extrusionOk="0" h="853" w="3059">
                  <a:moveTo>
                    <a:pt x="1530" y="0"/>
                  </a:moveTo>
                  <a:cubicBezTo>
                    <a:pt x="1379" y="0"/>
                    <a:pt x="1204" y="25"/>
                    <a:pt x="1079" y="76"/>
                  </a:cubicBezTo>
                  <a:cubicBezTo>
                    <a:pt x="1003" y="76"/>
                    <a:pt x="953" y="101"/>
                    <a:pt x="903" y="126"/>
                  </a:cubicBezTo>
                  <a:cubicBezTo>
                    <a:pt x="527" y="251"/>
                    <a:pt x="226" y="502"/>
                    <a:pt x="1" y="852"/>
                  </a:cubicBezTo>
                  <a:lnTo>
                    <a:pt x="3059" y="852"/>
                  </a:lnTo>
                  <a:cubicBezTo>
                    <a:pt x="2833" y="502"/>
                    <a:pt x="2482" y="226"/>
                    <a:pt x="2081" y="101"/>
                  </a:cubicBezTo>
                  <a:cubicBezTo>
                    <a:pt x="2031" y="76"/>
                    <a:pt x="1981" y="50"/>
                    <a:pt x="1931" y="50"/>
                  </a:cubicBezTo>
                  <a:cubicBezTo>
                    <a:pt x="1805" y="25"/>
                    <a:pt x="1680" y="0"/>
                    <a:pt x="15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1636537" y="1427230"/>
              <a:ext cx="173975" cy="323438"/>
            </a:xfrm>
            <a:custGeom>
              <a:rect b="b" l="l" r="r" t="t"/>
              <a:pathLst>
                <a:path extrusionOk="0" h="4196" w="2257">
                  <a:moveTo>
                    <a:pt x="86" y="1"/>
                  </a:moveTo>
                  <a:cubicBezTo>
                    <a:pt x="76" y="1"/>
                    <a:pt x="64" y="4"/>
                    <a:pt x="51" y="10"/>
                  </a:cubicBezTo>
                  <a:cubicBezTo>
                    <a:pt x="26" y="36"/>
                    <a:pt x="1" y="86"/>
                    <a:pt x="26" y="111"/>
                  </a:cubicBezTo>
                  <a:lnTo>
                    <a:pt x="2081" y="4146"/>
                  </a:lnTo>
                  <a:cubicBezTo>
                    <a:pt x="2106" y="4171"/>
                    <a:pt x="2131" y="4196"/>
                    <a:pt x="2156" y="4196"/>
                  </a:cubicBezTo>
                  <a:cubicBezTo>
                    <a:pt x="2181" y="4196"/>
                    <a:pt x="2181" y="4196"/>
                    <a:pt x="2206" y="4171"/>
                  </a:cubicBezTo>
                  <a:cubicBezTo>
                    <a:pt x="2231" y="4171"/>
                    <a:pt x="2256" y="4121"/>
                    <a:pt x="2231" y="4071"/>
                  </a:cubicBezTo>
                  <a:lnTo>
                    <a:pt x="151" y="61"/>
                  </a:lnTo>
                  <a:cubicBezTo>
                    <a:pt x="133" y="24"/>
                    <a:pt x="114" y="1"/>
                    <a:pt x="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1837489" y="1431855"/>
              <a:ext cx="117859" cy="334307"/>
            </a:xfrm>
            <a:custGeom>
              <a:rect b="b" l="l" r="r" t="t"/>
              <a:pathLst>
                <a:path extrusionOk="0" h="4337" w="1529">
                  <a:moveTo>
                    <a:pt x="1454" y="1"/>
                  </a:moveTo>
                  <a:cubicBezTo>
                    <a:pt x="1429" y="1"/>
                    <a:pt x="1379" y="26"/>
                    <a:pt x="1354" y="51"/>
                  </a:cubicBezTo>
                  <a:lnTo>
                    <a:pt x="251" y="3534"/>
                  </a:lnTo>
                  <a:lnTo>
                    <a:pt x="0" y="4336"/>
                  </a:lnTo>
                  <a:lnTo>
                    <a:pt x="151" y="4336"/>
                  </a:lnTo>
                  <a:lnTo>
                    <a:pt x="401" y="3585"/>
                  </a:lnTo>
                  <a:lnTo>
                    <a:pt x="1504" y="101"/>
                  </a:lnTo>
                  <a:cubicBezTo>
                    <a:pt x="1529" y="76"/>
                    <a:pt x="1504" y="26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896631" y="1764154"/>
              <a:ext cx="1980249" cy="1298301"/>
            </a:xfrm>
            <a:custGeom>
              <a:rect b="b" l="l" r="r" t="t"/>
              <a:pathLst>
                <a:path extrusionOk="0" h="16843" w="25690">
                  <a:moveTo>
                    <a:pt x="51" y="0"/>
                  </a:moveTo>
                  <a:lnTo>
                    <a:pt x="1" y="16843"/>
                  </a:lnTo>
                  <a:lnTo>
                    <a:pt x="25289" y="16717"/>
                  </a:lnTo>
                  <a:lnTo>
                    <a:pt x="25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3"/>
            <p:cNvSpPr/>
            <p:nvPr/>
          </p:nvSpPr>
          <p:spPr>
            <a:xfrm>
              <a:off x="1008708" y="1824046"/>
              <a:ext cx="1769660" cy="1161171"/>
            </a:xfrm>
            <a:custGeom>
              <a:rect b="b" l="l" r="r" t="t"/>
              <a:pathLst>
                <a:path extrusionOk="0" h="15064" w="22958">
                  <a:moveTo>
                    <a:pt x="25" y="0"/>
                  </a:moveTo>
                  <a:lnTo>
                    <a:pt x="0" y="15063"/>
                  </a:lnTo>
                  <a:lnTo>
                    <a:pt x="22582" y="14963"/>
                  </a:lnTo>
                  <a:lnTo>
                    <a:pt x="22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3"/>
            <p:cNvSpPr/>
            <p:nvPr/>
          </p:nvSpPr>
          <p:spPr>
            <a:xfrm>
              <a:off x="2347460" y="1818265"/>
              <a:ext cx="427037" cy="1155313"/>
            </a:xfrm>
            <a:custGeom>
              <a:rect b="b" l="l" r="r" t="t"/>
              <a:pathLst>
                <a:path extrusionOk="0" h="14988" w="5540">
                  <a:moveTo>
                    <a:pt x="5540" y="0"/>
                  </a:moveTo>
                  <a:lnTo>
                    <a:pt x="1" y="75"/>
                  </a:lnTo>
                  <a:lnTo>
                    <a:pt x="1" y="14988"/>
                  </a:lnTo>
                  <a:lnTo>
                    <a:pt x="5264" y="14988"/>
                  </a:lnTo>
                  <a:lnTo>
                    <a:pt x="5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1064746" y="1890953"/>
              <a:ext cx="1242262" cy="1005772"/>
            </a:xfrm>
            <a:custGeom>
              <a:rect b="b" l="l" r="r" t="t"/>
              <a:pathLst>
                <a:path extrusionOk="0" h="13048" w="16116">
                  <a:moveTo>
                    <a:pt x="8826" y="0"/>
                  </a:moveTo>
                  <a:cubicBezTo>
                    <a:pt x="4410" y="0"/>
                    <a:pt x="727" y="1062"/>
                    <a:pt x="727" y="1062"/>
                  </a:cubicBezTo>
                  <a:cubicBezTo>
                    <a:pt x="75" y="4045"/>
                    <a:pt x="0" y="6626"/>
                    <a:pt x="100" y="8556"/>
                  </a:cubicBezTo>
                  <a:cubicBezTo>
                    <a:pt x="251" y="11062"/>
                    <a:pt x="702" y="12516"/>
                    <a:pt x="702" y="12516"/>
                  </a:cubicBezTo>
                  <a:cubicBezTo>
                    <a:pt x="2748" y="12910"/>
                    <a:pt x="4885" y="13047"/>
                    <a:pt x="6872" y="13047"/>
                  </a:cubicBezTo>
                  <a:cubicBezTo>
                    <a:pt x="11456" y="13047"/>
                    <a:pt x="15238" y="12315"/>
                    <a:pt x="15238" y="12315"/>
                  </a:cubicBezTo>
                  <a:cubicBezTo>
                    <a:pt x="15564" y="11087"/>
                    <a:pt x="15739" y="9784"/>
                    <a:pt x="15840" y="8556"/>
                  </a:cubicBezTo>
                  <a:cubicBezTo>
                    <a:pt x="16115" y="4571"/>
                    <a:pt x="15489" y="1012"/>
                    <a:pt x="15489" y="1012"/>
                  </a:cubicBezTo>
                  <a:cubicBezTo>
                    <a:pt x="13323" y="254"/>
                    <a:pt x="10987" y="0"/>
                    <a:pt x="8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1136201" y="2455730"/>
              <a:ext cx="417325" cy="108301"/>
            </a:xfrm>
            <a:custGeom>
              <a:rect b="b" l="l" r="r" t="t"/>
              <a:pathLst>
                <a:path extrusionOk="0" h="1405" w="5414">
                  <a:moveTo>
                    <a:pt x="1348" y="0"/>
                  </a:moveTo>
                  <a:cubicBezTo>
                    <a:pt x="1334" y="0"/>
                    <a:pt x="1319" y="0"/>
                    <a:pt x="1304" y="1"/>
                  </a:cubicBezTo>
                  <a:cubicBezTo>
                    <a:pt x="652" y="51"/>
                    <a:pt x="76" y="602"/>
                    <a:pt x="0" y="1254"/>
                  </a:cubicBezTo>
                  <a:lnTo>
                    <a:pt x="5389" y="1404"/>
                  </a:lnTo>
                  <a:cubicBezTo>
                    <a:pt x="5414" y="1003"/>
                    <a:pt x="5163" y="627"/>
                    <a:pt x="4812" y="477"/>
                  </a:cubicBezTo>
                  <a:cubicBezTo>
                    <a:pt x="4644" y="393"/>
                    <a:pt x="4458" y="355"/>
                    <a:pt x="4268" y="355"/>
                  </a:cubicBezTo>
                  <a:cubicBezTo>
                    <a:pt x="4063" y="355"/>
                    <a:pt x="3855" y="399"/>
                    <a:pt x="3660" y="477"/>
                  </a:cubicBezTo>
                  <a:cubicBezTo>
                    <a:pt x="3309" y="627"/>
                    <a:pt x="2983" y="878"/>
                    <a:pt x="2707" y="1129"/>
                  </a:cubicBezTo>
                  <a:cubicBezTo>
                    <a:pt x="2609" y="516"/>
                    <a:pt x="1985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1794939" y="2472534"/>
              <a:ext cx="413548" cy="103059"/>
            </a:xfrm>
            <a:custGeom>
              <a:rect b="b" l="l" r="r" t="t"/>
              <a:pathLst>
                <a:path extrusionOk="0" h="1337" w="5365">
                  <a:moveTo>
                    <a:pt x="1345" y="1"/>
                  </a:moveTo>
                  <a:cubicBezTo>
                    <a:pt x="1298" y="1"/>
                    <a:pt x="1251" y="3"/>
                    <a:pt x="1204" y="8"/>
                  </a:cubicBezTo>
                  <a:cubicBezTo>
                    <a:pt x="552" y="59"/>
                    <a:pt x="1" y="660"/>
                    <a:pt x="1" y="1337"/>
                  </a:cubicBezTo>
                  <a:lnTo>
                    <a:pt x="5364" y="1136"/>
                  </a:lnTo>
                  <a:cubicBezTo>
                    <a:pt x="5364" y="760"/>
                    <a:pt x="5088" y="384"/>
                    <a:pt x="4738" y="259"/>
                  </a:cubicBezTo>
                  <a:cubicBezTo>
                    <a:pt x="4580" y="196"/>
                    <a:pt x="4418" y="168"/>
                    <a:pt x="4256" y="168"/>
                  </a:cubicBezTo>
                  <a:cubicBezTo>
                    <a:pt x="4030" y="168"/>
                    <a:pt x="3803" y="222"/>
                    <a:pt x="3585" y="309"/>
                  </a:cubicBezTo>
                  <a:cubicBezTo>
                    <a:pt x="3234" y="485"/>
                    <a:pt x="2958" y="760"/>
                    <a:pt x="2682" y="1036"/>
                  </a:cubicBezTo>
                  <a:cubicBezTo>
                    <a:pt x="2543" y="453"/>
                    <a:pt x="1969" y="1"/>
                    <a:pt x="1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1072454" y="2550386"/>
              <a:ext cx="1213279" cy="346332"/>
            </a:xfrm>
            <a:custGeom>
              <a:rect b="b" l="l" r="r" t="t"/>
              <a:pathLst>
                <a:path extrusionOk="0" h="4493" w="15740">
                  <a:moveTo>
                    <a:pt x="0" y="1"/>
                  </a:moveTo>
                  <a:cubicBezTo>
                    <a:pt x="0" y="26"/>
                    <a:pt x="0" y="76"/>
                    <a:pt x="0" y="101"/>
                  </a:cubicBezTo>
                  <a:cubicBezTo>
                    <a:pt x="25" y="377"/>
                    <a:pt x="50" y="653"/>
                    <a:pt x="75" y="903"/>
                  </a:cubicBezTo>
                  <a:cubicBezTo>
                    <a:pt x="251" y="2858"/>
                    <a:pt x="602" y="3961"/>
                    <a:pt x="602" y="3961"/>
                  </a:cubicBezTo>
                  <a:cubicBezTo>
                    <a:pt x="2648" y="4355"/>
                    <a:pt x="4785" y="4492"/>
                    <a:pt x="6772" y="4492"/>
                  </a:cubicBezTo>
                  <a:cubicBezTo>
                    <a:pt x="11356" y="4492"/>
                    <a:pt x="15138" y="3760"/>
                    <a:pt x="15138" y="3760"/>
                  </a:cubicBezTo>
                  <a:cubicBezTo>
                    <a:pt x="15364" y="2833"/>
                    <a:pt x="15539" y="1906"/>
                    <a:pt x="15639" y="953"/>
                  </a:cubicBezTo>
                  <a:cubicBezTo>
                    <a:pt x="15665" y="703"/>
                    <a:pt x="15690" y="452"/>
                    <a:pt x="15715" y="201"/>
                  </a:cubicBezTo>
                  <a:cubicBezTo>
                    <a:pt x="15715" y="126"/>
                    <a:pt x="15715" y="51"/>
                    <a:pt x="15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1072454" y="2558171"/>
              <a:ext cx="1211351" cy="338546"/>
            </a:xfrm>
            <a:custGeom>
              <a:rect b="b" l="l" r="r" t="t"/>
              <a:pathLst>
                <a:path extrusionOk="0" h="4392" w="15715">
                  <a:moveTo>
                    <a:pt x="2507" y="0"/>
                  </a:moveTo>
                  <a:cubicBezTo>
                    <a:pt x="1930" y="0"/>
                    <a:pt x="1454" y="401"/>
                    <a:pt x="1228" y="1003"/>
                  </a:cubicBezTo>
                  <a:cubicBezTo>
                    <a:pt x="1028" y="426"/>
                    <a:pt x="552" y="25"/>
                    <a:pt x="0" y="0"/>
                  </a:cubicBezTo>
                  <a:lnTo>
                    <a:pt x="0" y="0"/>
                  </a:lnTo>
                  <a:cubicBezTo>
                    <a:pt x="25" y="276"/>
                    <a:pt x="50" y="552"/>
                    <a:pt x="75" y="802"/>
                  </a:cubicBezTo>
                  <a:cubicBezTo>
                    <a:pt x="251" y="2757"/>
                    <a:pt x="602" y="3860"/>
                    <a:pt x="602" y="3860"/>
                  </a:cubicBezTo>
                  <a:cubicBezTo>
                    <a:pt x="2648" y="4254"/>
                    <a:pt x="4785" y="4391"/>
                    <a:pt x="6772" y="4391"/>
                  </a:cubicBezTo>
                  <a:cubicBezTo>
                    <a:pt x="11356" y="4391"/>
                    <a:pt x="15138" y="3659"/>
                    <a:pt x="15138" y="3659"/>
                  </a:cubicBezTo>
                  <a:cubicBezTo>
                    <a:pt x="15364" y="2732"/>
                    <a:pt x="15539" y="1805"/>
                    <a:pt x="15639" y="852"/>
                  </a:cubicBezTo>
                  <a:cubicBezTo>
                    <a:pt x="15665" y="602"/>
                    <a:pt x="15690" y="351"/>
                    <a:pt x="15715" y="100"/>
                  </a:cubicBezTo>
                  <a:cubicBezTo>
                    <a:pt x="15564" y="25"/>
                    <a:pt x="15414" y="0"/>
                    <a:pt x="15264" y="0"/>
                  </a:cubicBezTo>
                  <a:cubicBezTo>
                    <a:pt x="14687" y="0"/>
                    <a:pt x="14211" y="401"/>
                    <a:pt x="13985" y="1003"/>
                  </a:cubicBezTo>
                  <a:cubicBezTo>
                    <a:pt x="13760" y="401"/>
                    <a:pt x="13284" y="0"/>
                    <a:pt x="12707" y="0"/>
                  </a:cubicBezTo>
                  <a:cubicBezTo>
                    <a:pt x="12131" y="0"/>
                    <a:pt x="11654" y="401"/>
                    <a:pt x="11429" y="1003"/>
                  </a:cubicBezTo>
                  <a:cubicBezTo>
                    <a:pt x="11203" y="401"/>
                    <a:pt x="10727" y="0"/>
                    <a:pt x="10151" y="0"/>
                  </a:cubicBezTo>
                  <a:cubicBezTo>
                    <a:pt x="9574" y="0"/>
                    <a:pt x="9098" y="401"/>
                    <a:pt x="8872" y="1003"/>
                  </a:cubicBezTo>
                  <a:cubicBezTo>
                    <a:pt x="8672" y="401"/>
                    <a:pt x="8171" y="0"/>
                    <a:pt x="7594" y="0"/>
                  </a:cubicBezTo>
                  <a:cubicBezTo>
                    <a:pt x="7043" y="0"/>
                    <a:pt x="6542" y="401"/>
                    <a:pt x="6341" y="1003"/>
                  </a:cubicBezTo>
                  <a:cubicBezTo>
                    <a:pt x="6116" y="401"/>
                    <a:pt x="5614" y="0"/>
                    <a:pt x="5063" y="0"/>
                  </a:cubicBezTo>
                  <a:cubicBezTo>
                    <a:pt x="4487" y="0"/>
                    <a:pt x="3985" y="401"/>
                    <a:pt x="3785" y="1003"/>
                  </a:cubicBezTo>
                  <a:cubicBezTo>
                    <a:pt x="3559" y="401"/>
                    <a:pt x="3083" y="0"/>
                    <a:pt x="2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3"/>
            <p:cNvSpPr/>
            <p:nvPr/>
          </p:nvSpPr>
          <p:spPr>
            <a:xfrm>
              <a:off x="1078235" y="2619991"/>
              <a:ext cx="1199789" cy="276726"/>
            </a:xfrm>
            <a:custGeom>
              <a:rect b="b" l="l" r="r" t="t"/>
              <a:pathLst>
                <a:path extrusionOk="0" h="3590" w="15565">
                  <a:moveTo>
                    <a:pt x="2432" y="0"/>
                  </a:moveTo>
                  <a:cubicBezTo>
                    <a:pt x="1855" y="0"/>
                    <a:pt x="1379" y="401"/>
                    <a:pt x="1153" y="978"/>
                  </a:cubicBezTo>
                  <a:cubicBezTo>
                    <a:pt x="953" y="451"/>
                    <a:pt x="527" y="50"/>
                    <a:pt x="0" y="0"/>
                  </a:cubicBezTo>
                  <a:lnTo>
                    <a:pt x="0" y="0"/>
                  </a:lnTo>
                  <a:cubicBezTo>
                    <a:pt x="176" y="1955"/>
                    <a:pt x="527" y="3058"/>
                    <a:pt x="527" y="3058"/>
                  </a:cubicBezTo>
                  <a:cubicBezTo>
                    <a:pt x="2573" y="3452"/>
                    <a:pt x="4710" y="3589"/>
                    <a:pt x="6697" y="3589"/>
                  </a:cubicBezTo>
                  <a:cubicBezTo>
                    <a:pt x="11281" y="3589"/>
                    <a:pt x="15063" y="2857"/>
                    <a:pt x="15063" y="2857"/>
                  </a:cubicBezTo>
                  <a:cubicBezTo>
                    <a:pt x="15289" y="1930"/>
                    <a:pt x="15464" y="1003"/>
                    <a:pt x="15564" y="50"/>
                  </a:cubicBezTo>
                  <a:cubicBezTo>
                    <a:pt x="15439" y="25"/>
                    <a:pt x="15314" y="0"/>
                    <a:pt x="15189" y="0"/>
                  </a:cubicBezTo>
                  <a:cubicBezTo>
                    <a:pt x="14612" y="0"/>
                    <a:pt x="14136" y="401"/>
                    <a:pt x="13910" y="978"/>
                  </a:cubicBezTo>
                  <a:cubicBezTo>
                    <a:pt x="13685" y="401"/>
                    <a:pt x="13209" y="0"/>
                    <a:pt x="12632" y="0"/>
                  </a:cubicBezTo>
                  <a:cubicBezTo>
                    <a:pt x="12056" y="0"/>
                    <a:pt x="11579" y="401"/>
                    <a:pt x="11354" y="978"/>
                  </a:cubicBezTo>
                  <a:cubicBezTo>
                    <a:pt x="11128" y="401"/>
                    <a:pt x="10652" y="0"/>
                    <a:pt x="10076" y="0"/>
                  </a:cubicBezTo>
                  <a:cubicBezTo>
                    <a:pt x="9499" y="0"/>
                    <a:pt x="9023" y="401"/>
                    <a:pt x="8797" y="978"/>
                  </a:cubicBezTo>
                  <a:cubicBezTo>
                    <a:pt x="8597" y="401"/>
                    <a:pt x="8096" y="0"/>
                    <a:pt x="7519" y="0"/>
                  </a:cubicBezTo>
                  <a:cubicBezTo>
                    <a:pt x="6968" y="0"/>
                    <a:pt x="6467" y="401"/>
                    <a:pt x="6266" y="978"/>
                  </a:cubicBezTo>
                  <a:cubicBezTo>
                    <a:pt x="6041" y="401"/>
                    <a:pt x="5539" y="0"/>
                    <a:pt x="4988" y="0"/>
                  </a:cubicBezTo>
                  <a:cubicBezTo>
                    <a:pt x="4412" y="0"/>
                    <a:pt x="3910" y="401"/>
                    <a:pt x="3710" y="978"/>
                  </a:cubicBezTo>
                  <a:cubicBezTo>
                    <a:pt x="3484" y="401"/>
                    <a:pt x="3008" y="0"/>
                    <a:pt x="2432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3"/>
            <p:cNvSpPr/>
            <p:nvPr/>
          </p:nvSpPr>
          <p:spPr>
            <a:xfrm>
              <a:off x="2442116" y="2695299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2442116" y="2739775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0"/>
                  </a:moveTo>
                  <a:lnTo>
                    <a:pt x="1" y="75"/>
                  </a:lnTo>
                  <a:lnTo>
                    <a:pt x="3234" y="75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442116" y="2784174"/>
              <a:ext cx="249285" cy="5858"/>
            </a:xfrm>
            <a:custGeom>
              <a:rect b="b" l="l" r="r" t="t"/>
              <a:pathLst>
                <a:path extrusionOk="0" h="76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2442116" y="2828573"/>
              <a:ext cx="249285" cy="5935"/>
            </a:xfrm>
            <a:custGeom>
              <a:rect b="b" l="l" r="r" t="t"/>
              <a:pathLst>
                <a:path extrusionOk="0" h="77" w="3234">
                  <a:moveTo>
                    <a:pt x="1" y="1"/>
                  </a:moveTo>
                  <a:lnTo>
                    <a:pt x="1" y="76"/>
                  </a:lnTo>
                  <a:lnTo>
                    <a:pt x="3234" y="76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2774415" y="1762843"/>
              <a:ext cx="104370" cy="57426"/>
            </a:xfrm>
            <a:custGeom>
              <a:rect b="b" l="l" r="r" t="t"/>
              <a:pathLst>
                <a:path extrusionOk="0" h="745" w="1354">
                  <a:moveTo>
                    <a:pt x="1303" y="1"/>
                  </a:moveTo>
                  <a:cubicBezTo>
                    <a:pt x="1291" y="1"/>
                    <a:pt x="1274" y="7"/>
                    <a:pt x="1254" y="17"/>
                  </a:cubicBezTo>
                  <a:lnTo>
                    <a:pt x="51" y="644"/>
                  </a:lnTo>
                  <a:cubicBezTo>
                    <a:pt x="26" y="644"/>
                    <a:pt x="1" y="694"/>
                    <a:pt x="26" y="719"/>
                  </a:cubicBezTo>
                  <a:cubicBezTo>
                    <a:pt x="26" y="744"/>
                    <a:pt x="51" y="744"/>
                    <a:pt x="76" y="744"/>
                  </a:cubicBezTo>
                  <a:lnTo>
                    <a:pt x="101" y="744"/>
                  </a:lnTo>
                  <a:lnTo>
                    <a:pt x="1329" y="118"/>
                  </a:lnTo>
                  <a:cubicBezTo>
                    <a:pt x="1354" y="93"/>
                    <a:pt x="1354" y="68"/>
                    <a:pt x="1329" y="42"/>
                  </a:cubicBezTo>
                  <a:cubicBezTo>
                    <a:pt x="1329" y="13"/>
                    <a:pt x="1320" y="1"/>
                    <a:pt x="1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2753140" y="2970095"/>
              <a:ext cx="96739" cy="88491"/>
            </a:xfrm>
            <a:custGeom>
              <a:rect b="b" l="l" r="r" t="t"/>
              <a:pathLst>
                <a:path extrusionOk="0" h="1148" w="1255">
                  <a:moveTo>
                    <a:pt x="64" y="1"/>
                  </a:moveTo>
                  <a:cubicBezTo>
                    <a:pt x="51" y="1"/>
                    <a:pt x="38" y="7"/>
                    <a:pt x="26" y="20"/>
                  </a:cubicBezTo>
                  <a:cubicBezTo>
                    <a:pt x="1" y="45"/>
                    <a:pt x="1" y="70"/>
                    <a:pt x="26" y="95"/>
                  </a:cubicBezTo>
                  <a:lnTo>
                    <a:pt x="1154" y="1122"/>
                  </a:lnTo>
                  <a:cubicBezTo>
                    <a:pt x="1179" y="1147"/>
                    <a:pt x="1179" y="1147"/>
                    <a:pt x="1204" y="1147"/>
                  </a:cubicBezTo>
                  <a:cubicBezTo>
                    <a:pt x="1204" y="1147"/>
                    <a:pt x="1229" y="1122"/>
                    <a:pt x="1229" y="1122"/>
                  </a:cubicBezTo>
                  <a:cubicBezTo>
                    <a:pt x="1254" y="1097"/>
                    <a:pt x="1254" y="1072"/>
                    <a:pt x="1229" y="1047"/>
                  </a:cubicBezTo>
                  <a:lnTo>
                    <a:pt x="101" y="20"/>
                  </a:lnTo>
                  <a:cubicBezTo>
                    <a:pt x="89" y="7"/>
                    <a:pt x="76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898558" y="2966935"/>
              <a:ext cx="127572" cy="93578"/>
            </a:xfrm>
            <a:custGeom>
              <a:rect b="b" l="l" r="r" t="t"/>
              <a:pathLst>
                <a:path extrusionOk="0" h="1214" w="1655">
                  <a:moveTo>
                    <a:pt x="1577" y="0"/>
                  </a:moveTo>
                  <a:cubicBezTo>
                    <a:pt x="1569" y="0"/>
                    <a:pt x="1562" y="3"/>
                    <a:pt x="1555" y="11"/>
                  </a:cubicBezTo>
                  <a:lnTo>
                    <a:pt x="26" y="1113"/>
                  </a:lnTo>
                  <a:cubicBezTo>
                    <a:pt x="1" y="1113"/>
                    <a:pt x="1" y="1163"/>
                    <a:pt x="26" y="1188"/>
                  </a:cubicBezTo>
                  <a:cubicBezTo>
                    <a:pt x="26" y="1188"/>
                    <a:pt x="51" y="1214"/>
                    <a:pt x="76" y="1214"/>
                  </a:cubicBezTo>
                  <a:cubicBezTo>
                    <a:pt x="76" y="1214"/>
                    <a:pt x="101" y="1214"/>
                    <a:pt x="101" y="1188"/>
                  </a:cubicBezTo>
                  <a:lnTo>
                    <a:pt x="1630" y="111"/>
                  </a:lnTo>
                  <a:cubicBezTo>
                    <a:pt x="1655" y="86"/>
                    <a:pt x="1655" y="61"/>
                    <a:pt x="1630" y="36"/>
                  </a:cubicBezTo>
                  <a:cubicBezTo>
                    <a:pt x="1612" y="18"/>
                    <a:pt x="1594" y="0"/>
                    <a:pt x="1577" y="0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902412" y="1764154"/>
              <a:ext cx="137284" cy="83172"/>
            </a:xfrm>
            <a:custGeom>
              <a:rect b="b" l="l" r="r" t="t"/>
              <a:pathLst>
                <a:path extrusionOk="0" h="1079" w="1781">
                  <a:moveTo>
                    <a:pt x="76" y="0"/>
                  </a:moveTo>
                  <a:cubicBezTo>
                    <a:pt x="51" y="0"/>
                    <a:pt x="26" y="0"/>
                    <a:pt x="1" y="25"/>
                  </a:cubicBezTo>
                  <a:cubicBezTo>
                    <a:pt x="1" y="51"/>
                    <a:pt x="1" y="101"/>
                    <a:pt x="26" y="101"/>
                  </a:cubicBezTo>
                  <a:lnTo>
                    <a:pt x="1680" y="1053"/>
                  </a:lnTo>
                  <a:cubicBezTo>
                    <a:pt x="1705" y="1053"/>
                    <a:pt x="1705" y="1078"/>
                    <a:pt x="1705" y="1078"/>
                  </a:cubicBezTo>
                  <a:cubicBezTo>
                    <a:pt x="1730" y="1078"/>
                    <a:pt x="1755" y="1053"/>
                    <a:pt x="1755" y="1028"/>
                  </a:cubicBezTo>
                  <a:cubicBezTo>
                    <a:pt x="1780" y="1003"/>
                    <a:pt x="1780" y="978"/>
                    <a:pt x="1755" y="953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2422846" y="1951539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29" y="0"/>
                  </a:moveTo>
                  <a:cubicBezTo>
                    <a:pt x="727" y="0"/>
                    <a:pt x="0" y="727"/>
                    <a:pt x="0" y="1630"/>
                  </a:cubicBezTo>
                  <a:cubicBezTo>
                    <a:pt x="0" y="2507"/>
                    <a:pt x="727" y="3234"/>
                    <a:pt x="1629" y="3234"/>
                  </a:cubicBezTo>
                  <a:cubicBezTo>
                    <a:pt x="2506" y="3234"/>
                    <a:pt x="3233" y="2507"/>
                    <a:pt x="3233" y="1630"/>
                  </a:cubicBezTo>
                  <a:cubicBezTo>
                    <a:pt x="3233" y="727"/>
                    <a:pt x="2506" y="0"/>
                    <a:pt x="1629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2432481" y="1941904"/>
              <a:ext cx="249285" cy="249285"/>
            </a:xfrm>
            <a:custGeom>
              <a:rect b="b" l="l" r="r" t="t"/>
              <a:pathLst>
                <a:path extrusionOk="0" h="3234" w="3234">
                  <a:moveTo>
                    <a:pt x="1630" y="0"/>
                  </a:moveTo>
                  <a:cubicBezTo>
                    <a:pt x="727" y="0"/>
                    <a:pt x="0" y="727"/>
                    <a:pt x="0" y="1604"/>
                  </a:cubicBezTo>
                  <a:cubicBezTo>
                    <a:pt x="0" y="2506"/>
                    <a:pt x="727" y="3233"/>
                    <a:pt x="1630" y="3233"/>
                  </a:cubicBezTo>
                  <a:cubicBezTo>
                    <a:pt x="2507" y="3233"/>
                    <a:pt x="3234" y="2506"/>
                    <a:pt x="3234" y="1604"/>
                  </a:cubicBezTo>
                  <a:cubicBezTo>
                    <a:pt x="3234" y="727"/>
                    <a:pt x="2507" y="0"/>
                    <a:pt x="16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2476880" y="2247147"/>
              <a:ext cx="158559" cy="156555"/>
            </a:xfrm>
            <a:custGeom>
              <a:rect b="b" l="l" r="r" t="t"/>
              <a:pathLst>
                <a:path extrusionOk="0" h="2031" w="2057">
                  <a:moveTo>
                    <a:pt x="1028" y="0"/>
                  </a:moveTo>
                  <a:cubicBezTo>
                    <a:pt x="452" y="0"/>
                    <a:pt x="1" y="451"/>
                    <a:pt x="1" y="1003"/>
                  </a:cubicBezTo>
                  <a:cubicBezTo>
                    <a:pt x="1" y="1579"/>
                    <a:pt x="452" y="2030"/>
                    <a:pt x="1028" y="2030"/>
                  </a:cubicBezTo>
                  <a:cubicBezTo>
                    <a:pt x="1580" y="2030"/>
                    <a:pt x="2056" y="1579"/>
                    <a:pt x="2056" y="1003"/>
                  </a:cubicBezTo>
                  <a:cubicBezTo>
                    <a:pt x="2056" y="451"/>
                    <a:pt x="1580" y="0"/>
                    <a:pt x="1028" y="0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2482738" y="2239362"/>
              <a:ext cx="158482" cy="158482"/>
            </a:xfrm>
            <a:custGeom>
              <a:rect b="b" l="l" r="r" t="t"/>
              <a:pathLst>
                <a:path extrusionOk="0" h="2056" w="2056">
                  <a:moveTo>
                    <a:pt x="1028" y="1"/>
                  </a:moveTo>
                  <a:cubicBezTo>
                    <a:pt x="451" y="1"/>
                    <a:pt x="0" y="452"/>
                    <a:pt x="0" y="1028"/>
                  </a:cubicBezTo>
                  <a:cubicBezTo>
                    <a:pt x="0" y="1580"/>
                    <a:pt x="451" y="2056"/>
                    <a:pt x="1028" y="2056"/>
                  </a:cubicBezTo>
                  <a:cubicBezTo>
                    <a:pt x="1579" y="2056"/>
                    <a:pt x="2055" y="1580"/>
                    <a:pt x="2055" y="1028"/>
                  </a:cubicBezTo>
                  <a:cubicBezTo>
                    <a:pt x="2055" y="452"/>
                    <a:pt x="1579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2476880" y="2446095"/>
              <a:ext cx="158559" cy="158482"/>
            </a:xfrm>
            <a:custGeom>
              <a:rect b="b" l="l" r="r" t="t"/>
              <a:pathLst>
                <a:path extrusionOk="0" h="2056" w="2057">
                  <a:moveTo>
                    <a:pt x="1028" y="1"/>
                  </a:moveTo>
                  <a:cubicBezTo>
                    <a:pt x="452" y="1"/>
                    <a:pt x="1" y="452"/>
                    <a:pt x="1" y="1028"/>
                  </a:cubicBezTo>
                  <a:cubicBezTo>
                    <a:pt x="1" y="1580"/>
                    <a:pt x="452" y="2056"/>
                    <a:pt x="1028" y="2056"/>
                  </a:cubicBezTo>
                  <a:cubicBezTo>
                    <a:pt x="1580" y="2056"/>
                    <a:pt x="2056" y="1580"/>
                    <a:pt x="2056" y="1028"/>
                  </a:cubicBezTo>
                  <a:cubicBezTo>
                    <a:pt x="2056" y="452"/>
                    <a:pt x="1580" y="1"/>
                    <a:pt x="1028" y="1"/>
                  </a:cubicBez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2482738" y="2440313"/>
              <a:ext cx="158482" cy="156555"/>
            </a:xfrm>
            <a:custGeom>
              <a:rect b="b" l="l" r="r" t="t"/>
              <a:pathLst>
                <a:path extrusionOk="0" h="2031" w="2056">
                  <a:moveTo>
                    <a:pt x="1028" y="0"/>
                  </a:moveTo>
                  <a:cubicBezTo>
                    <a:pt x="451" y="0"/>
                    <a:pt x="0" y="451"/>
                    <a:pt x="0" y="1003"/>
                  </a:cubicBezTo>
                  <a:cubicBezTo>
                    <a:pt x="0" y="1579"/>
                    <a:pt x="451" y="2030"/>
                    <a:pt x="1028" y="2030"/>
                  </a:cubicBezTo>
                  <a:cubicBezTo>
                    <a:pt x="1579" y="2030"/>
                    <a:pt x="2055" y="1579"/>
                    <a:pt x="2055" y="1003"/>
                  </a:cubicBezTo>
                  <a:cubicBezTo>
                    <a:pt x="2055" y="451"/>
                    <a:pt x="1579" y="0"/>
                    <a:pt x="10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1223149" y="2179469"/>
              <a:ext cx="104370" cy="110228"/>
            </a:xfrm>
            <a:custGeom>
              <a:rect b="b" l="l" r="r" t="t"/>
              <a:pathLst>
                <a:path extrusionOk="0" h="1430" w="1354">
                  <a:moveTo>
                    <a:pt x="0" y="1"/>
                  </a:moveTo>
                  <a:lnTo>
                    <a:pt x="0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1340929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1456860" y="2179469"/>
              <a:ext cx="104447" cy="110228"/>
            </a:xfrm>
            <a:custGeom>
              <a:rect b="b" l="l" r="r" t="t"/>
              <a:pathLst>
                <a:path extrusionOk="0" h="1430" w="1355">
                  <a:moveTo>
                    <a:pt x="1" y="1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1773742" y="1988230"/>
              <a:ext cx="104370" cy="112155"/>
            </a:xfrm>
            <a:custGeom>
              <a:rect b="b" l="l" r="r" t="t"/>
              <a:pathLst>
                <a:path extrusionOk="0" h="1455" w="1354">
                  <a:moveTo>
                    <a:pt x="0" y="1"/>
                  </a:moveTo>
                  <a:lnTo>
                    <a:pt x="0" y="1454"/>
                  </a:lnTo>
                  <a:lnTo>
                    <a:pt x="1353" y="1454"/>
                  </a:lnTo>
                  <a:lnTo>
                    <a:pt x="1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1889596" y="1988230"/>
              <a:ext cx="106374" cy="112155"/>
            </a:xfrm>
            <a:custGeom>
              <a:rect b="b" l="l" r="r" t="t"/>
              <a:pathLst>
                <a:path extrusionOk="0" h="1455" w="1380">
                  <a:moveTo>
                    <a:pt x="1" y="1"/>
                  </a:moveTo>
                  <a:lnTo>
                    <a:pt x="1" y="1454"/>
                  </a:lnTo>
                  <a:lnTo>
                    <a:pt x="1379" y="1454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2007453" y="1988230"/>
              <a:ext cx="104447" cy="112155"/>
            </a:xfrm>
            <a:custGeom>
              <a:rect b="b" l="l" r="r" t="t"/>
              <a:pathLst>
                <a:path extrusionOk="0" h="1455" w="1355">
                  <a:moveTo>
                    <a:pt x="1" y="1"/>
                  </a:moveTo>
                  <a:lnTo>
                    <a:pt x="1" y="1454"/>
                  </a:lnTo>
                  <a:lnTo>
                    <a:pt x="1354" y="1454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1773742" y="2281911"/>
              <a:ext cx="104370" cy="110151"/>
            </a:xfrm>
            <a:custGeom>
              <a:rect b="b" l="l" r="r" t="t"/>
              <a:pathLst>
                <a:path extrusionOk="0" h="1429" w="1354">
                  <a:moveTo>
                    <a:pt x="0" y="0"/>
                  </a:moveTo>
                  <a:lnTo>
                    <a:pt x="0" y="1429"/>
                  </a:lnTo>
                  <a:lnTo>
                    <a:pt x="1353" y="1429"/>
                  </a:lnTo>
                  <a:lnTo>
                    <a:pt x="1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1889596" y="2281911"/>
              <a:ext cx="106374" cy="110151"/>
            </a:xfrm>
            <a:custGeom>
              <a:rect b="b" l="l" r="r" t="t"/>
              <a:pathLst>
                <a:path extrusionOk="0" h="1429" w="1380">
                  <a:moveTo>
                    <a:pt x="1" y="0"/>
                  </a:moveTo>
                  <a:lnTo>
                    <a:pt x="1" y="1429"/>
                  </a:lnTo>
                  <a:lnTo>
                    <a:pt x="1379" y="1429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2007453" y="2281911"/>
              <a:ext cx="104447" cy="110151"/>
            </a:xfrm>
            <a:custGeom>
              <a:rect b="b" l="l" r="r" t="t"/>
              <a:pathLst>
                <a:path extrusionOk="0" h="1429" w="1355">
                  <a:moveTo>
                    <a:pt x="1" y="0"/>
                  </a:moveTo>
                  <a:lnTo>
                    <a:pt x="1" y="1429"/>
                  </a:lnTo>
                  <a:lnTo>
                    <a:pt x="1354" y="1429"/>
                  </a:lnTo>
                  <a:lnTo>
                    <a:pt x="1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122893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77" y="1"/>
                  </a:moveTo>
                  <a:cubicBezTo>
                    <a:pt x="301" y="1"/>
                    <a:pt x="0" y="301"/>
                    <a:pt x="0" y="677"/>
                  </a:cubicBezTo>
                  <a:cubicBezTo>
                    <a:pt x="0" y="1028"/>
                    <a:pt x="301" y="1329"/>
                    <a:pt x="677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1375770" y="1984376"/>
              <a:ext cx="102443" cy="102443"/>
            </a:xfrm>
            <a:custGeom>
              <a:rect b="b" l="l" r="r" t="t"/>
              <a:pathLst>
                <a:path extrusionOk="0" h="1329" w="1329">
                  <a:moveTo>
                    <a:pt x="652" y="1"/>
                  </a:moveTo>
                  <a:cubicBezTo>
                    <a:pt x="276" y="1"/>
                    <a:pt x="0" y="301"/>
                    <a:pt x="0" y="677"/>
                  </a:cubicBezTo>
                  <a:cubicBezTo>
                    <a:pt x="0" y="1028"/>
                    <a:pt x="276" y="1329"/>
                    <a:pt x="652" y="1329"/>
                  </a:cubicBezTo>
                  <a:cubicBezTo>
                    <a:pt x="1028" y="1329"/>
                    <a:pt x="1328" y="1028"/>
                    <a:pt x="1328" y="677"/>
                  </a:cubicBezTo>
                  <a:cubicBezTo>
                    <a:pt x="1328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1520606" y="1984376"/>
              <a:ext cx="102520" cy="102443"/>
            </a:xfrm>
            <a:custGeom>
              <a:rect b="b" l="l" r="r" t="t"/>
              <a:pathLst>
                <a:path extrusionOk="0" h="1329" w="1330">
                  <a:moveTo>
                    <a:pt x="652" y="1"/>
                  </a:moveTo>
                  <a:cubicBezTo>
                    <a:pt x="302" y="1"/>
                    <a:pt x="1" y="301"/>
                    <a:pt x="1" y="677"/>
                  </a:cubicBezTo>
                  <a:cubicBezTo>
                    <a:pt x="1" y="1028"/>
                    <a:pt x="302" y="1329"/>
                    <a:pt x="652" y="1329"/>
                  </a:cubicBezTo>
                  <a:cubicBezTo>
                    <a:pt x="1028" y="1329"/>
                    <a:pt x="1329" y="1028"/>
                    <a:pt x="1329" y="677"/>
                  </a:cubicBezTo>
                  <a:cubicBezTo>
                    <a:pt x="1329" y="301"/>
                    <a:pt x="1028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1609481" y="2150487"/>
              <a:ext cx="131426" cy="131503"/>
            </a:xfrm>
            <a:custGeom>
              <a:rect b="b" l="l" r="r" t="t"/>
              <a:pathLst>
                <a:path extrusionOk="0" h="1706" w="1705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54" y="1154"/>
                  </a:lnTo>
                  <a:lnTo>
                    <a:pt x="1705" y="853"/>
                  </a:lnTo>
                  <a:lnTo>
                    <a:pt x="1154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2146586" y="2357219"/>
              <a:ext cx="131426" cy="131426"/>
            </a:xfrm>
            <a:custGeom>
              <a:rect b="b" l="l" r="r" t="t"/>
              <a:pathLst>
                <a:path extrusionOk="0" h="1705" w="1705">
                  <a:moveTo>
                    <a:pt x="852" y="1"/>
                  </a:moveTo>
                  <a:lnTo>
                    <a:pt x="552" y="552"/>
                  </a:lnTo>
                  <a:lnTo>
                    <a:pt x="0" y="853"/>
                  </a:lnTo>
                  <a:lnTo>
                    <a:pt x="552" y="1154"/>
                  </a:lnTo>
                  <a:lnTo>
                    <a:pt x="852" y="1705"/>
                  </a:lnTo>
                  <a:lnTo>
                    <a:pt x="1153" y="1154"/>
                  </a:lnTo>
                  <a:lnTo>
                    <a:pt x="1704" y="853"/>
                  </a:lnTo>
                  <a:lnTo>
                    <a:pt x="1153" y="552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112999" y="2357219"/>
              <a:ext cx="133353" cy="131426"/>
            </a:xfrm>
            <a:custGeom>
              <a:rect b="b" l="l" r="r" t="t"/>
              <a:pathLst>
                <a:path extrusionOk="0" h="1705" w="1730">
                  <a:moveTo>
                    <a:pt x="853" y="1"/>
                  </a:moveTo>
                  <a:lnTo>
                    <a:pt x="552" y="552"/>
                  </a:lnTo>
                  <a:lnTo>
                    <a:pt x="1" y="853"/>
                  </a:lnTo>
                  <a:lnTo>
                    <a:pt x="552" y="1154"/>
                  </a:lnTo>
                  <a:lnTo>
                    <a:pt x="853" y="1705"/>
                  </a:lnTo>
                  <a:lnTo>
                    <a:pt x="1179" y="1154"/>
                  </a:lnTo>
                  <a:lnTo>
                    <a:pt x="1730" y="853"/>
                  </a:lnTo>
                  <a:lnTo>
                    <a:pt x="1179" y="552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33"/>
          <p:cNvSpPr/>
          <p:nvPr/>
        </p:nvSpPr>
        <p:spPr>
          <a:xfrm rot="-1582766">
            <a:off x="3458443" y="166743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72696" y="1579478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USERS</a:t>
            </a:r>
            <a:endParaRPr/>
          </a:p>
        </p:txBody>
      </p:sp>
      <p:sp>
        <p:nvSpPr>
          <p:cNvPr id="830" name="Google Shape;830;p34"/>
          <p:cNvSpPr txBox="1"/>
          <p:nvPr/>
        </p:nvSpPr>
        <p:spPr>
          <a:xfrm>
            <a:off x="720000" y="1340025"/>
            <a:ext cx="2432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AGE RANGE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31" name="Google Shape;831;p34"/>
          <p:cNvSpPr txBox="1"/>
          <p:nvPr/>
        </p:nvSpPr>
        <p:spPr>
          <a:xfrm>
            <a:off x="720000" y="1789950"/>
            <a:ext cx="609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10-20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2" name="Google Shape;832;p34"/>
          <p:cNvSpPr/>
          <p:nvPr/>
        </p:nvSpPr>
        <p:spPr>
          <a:xfrm>
            <a:off x="1329300" y="1817400"/>
            <a:ext cx="1320600" cy="2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34"/>
          <p:cNvSpPr txBox="1"/>
          <p:nvPr/>
        </p:nvSpPr>
        <p:spPr>
          <a:xfrm>
            <a:off x="2649900" y="1789950"/>
            <a:ext cx="502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60%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4" name="Google Shape;834;p34"/>
          <p:cNvSpPr/>
          <p:nvPr/>
        </p:nvSpPr>
        <p:spPr>
          <a:xfrm>
            <a:off x="1329300" y="1817400"/>
            <a:ext cx="806100" cy="2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4"/>
          <p:cNvSpPr txBox="1"/>
          <p:nvPr/>
        </p:nvSpPr>
        <p:spPr>
          <a:xfrm>
            <a:off x="720000" y="2157975"/>
            <a:ext cx="609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20-30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6" name="Google Shape;836;p34"/>
          <p:cNvSpPr/>
          <p:nvPr/>
        </p:nvSpPr>
        <p:spPr>
          <a:xfrm>
            <a:off x="1329300" y="2185425"/>
            <a:ext cx="1320600" cy="2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4"/>
          <p:cNvSpPr txBox="1"/>
          <p:nvPr/>
        </p:nvSpPr>
        <p:spPr>
          <a:xfrm>
            <a:off x="2649900" y="2157975"/>
            <a:ext cx="502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30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38" name="Google Shape;838;p34"/>
          <p:cNvSpPr/>
          <p:nvPr/>
        </p:nvSpPr>
        <p:spPr>
          <a:xfrm>
            <a:off x="1329300" y="2185425"/>
            <a:ext cx="502800" cy="2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4"/>
          <p:cNvSpPr txBox="1"/>
          <p:nvPr/>
        </p:nvSpPr>
        <p:spPr>
          <a:xfrm>
            <a:off x="720000" y="2526000"/>
            <a:ext cx="609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3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0+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0" name="Google Shape;840;p34"/>
          <p:cNvSpPr/>
          <p:nvPr/>
        </p:nvSpPr>
        <p:spPr>
          <a:xfrm>
            <a:off x="1329300" y="2553450"/>
            <a:ext cx="1320600" cy="2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4"/>
          <p:cNvSpPr txBox="1"/>
          <p:nvPr/>
        </p:nvSpPr>
        <p:spPr>
          <a:xfrm>
            <a:off x="2649900" y="2526000"/>
            <a:ext cx="502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10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2" name="Google Shape;842;p34"/>
          <p:cNvSpPr/>
          <p:nvPr/>
        </p:nvSpPr>
        <p:spPr>
          <a:xfrm>
            <a:off x="1329300" y="2553450"/>
            <a:ext cx="172800" cy="2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4"/>
          <p:cNvSpPr txBox="1"/>
          <p:nvPr/>
        </p:nvSpPr>
        <p:spPr>
          <a:xfrm>
            <a:off x="720000" y="3122025"/>
            <a:ext cx="2432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LOCATION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4" name="Google Shape;844;p34"/>
          <p:cNvSpPr txBox="1"/>
          <p:nvPr/>
        </p:nvSpPr>
        <p:spPr>
          <a:xfrm>
            <a:off x="1329300" y="3475650"/>
            <a:ext cx="1320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6860" lvl="0" marL="23774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naheim"/>
              <a:buChar char="●"/>
            </a:pPr>
            <a:r>
              <a:rPr lang="en" sz="2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Earth</a:t>
            </a:r>
            <a:endParaRPr sz="2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5" name="Google Shape;845;p34"/>
          <p:cNvSpPr txBox="1"/>
          <p:nvPr/>
        </p:nvSpPr>
        <p:spPr>
          <a:xfrm>
            <a:off x="5801525" y="1340025"/>
            <a:ext cx="2622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INTERESTS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846" name="Google Shape;846;p34"/>
          <p:cNvSpPr txBox="1"/>
          <p:nvPr/>
        </p:nvSpPr>
        <p:spPr>
          <a:xfrm>
            <a:off x="5801525" y="1789950"/>
            <a:ext cx="947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Puzzle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7" name="Google Shape;847;p34"/>
          <p:cNvSpPr txBox="1"/>
          <p:nvPr/>
        </p:nvSpPr>
        <p:spPr>
          <a:xfrm>
            <a:off x="8200650" y="1789950"/>
            <a:ext cx="502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6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0%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8" name="Google Shape;848;p34"/>
          <p:cNvSpPr txBox="1"/>
          <p:nvPr/>
        </p:nvSpPr>
        <p:spPr>
          <a:xfrm>
            <a:off x="5801525" y="2157975"/>
            <a:ext cx="905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Racing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49" name="Google Shape;849;p34"/>
          <p:cNvSpPr txBox="1"/>
          <p:nvPr/>
        </p:nvSpPr>
        <p:spPr>
          <a:xfrm>
            <a:off x="8147400" y="2157975"/>
            <a:ext cx="556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8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0%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0" name="Google Shape;850;p34"/>
          <p:cNvSpPr txBox="1"/>
          <p:nvPr/>
        </p:nvSpPr>
        <p:spPr>
          <a:xfrm>
            <a:off x="5608200" y="2540500"/>
            <a:ext cx="11487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Competitive</a:t>
            </a:r>
            <a:endParaRPr sz="15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51" name="Google Shape;851;p34"/>
          <p:cNvSpPr txBox="1"/>
          <p:nvPr/>
        </p:nvSpPr>
        <p:spPr>
          <a:xfrm>
            <a:off x="8200650" y="2526000"/>
            <a:ext cx="502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8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0%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852" name="Google Shape;852;p34"/>
          <p:cNvGrpSpPr/>
          <p:nvPr/>
        </p:nvGrpSpPr>
        <p:grpSpPr>
          <a:xfrm>
            <a:off x="6748633" y="1817425"/>
            <a:ext cx="241186" cy="241186"/>
            <a:chOff x="1377750" y="1690325"/>
            <a:chExt cx="771300" cy="771300"/>
          </a:xfrm>
        </p:grpSpPr>
        <p:sp>
          <p:nvSpPr>
            <p:cNvPr id="853" name="Google Shape;85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34"/>
          <p:cNvGrpSpPr/>
          <p:nvPr/>
        </p:nvGrpSpPr>
        <p:grpSpPr>
          <a:xfrm>
            <a:off x="7053408" y="1817425"/>
            <a:ext cx="241186" cy="241186"/>
            <a:chOff x="1377750" y="1690325"/>
            <a:chExt cx="771300" cy="771300"/>
          </a:xfrm>
        </p:grpSpPr>
        <p:sp>
          <p:nvSpPr>
            <p:cNvPr id="859" name="Google Shape;859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34"/>
          <p:cNvGrpSpPr/>
          <p:nvPr/>
        </p:nvGrpSpPr>
        <p:grpSpPr>
          <a:xfrm>
            <a:off x="7358183" y="1817425"/>
            <a:ext cx="241186" cy="241186"/>
            <a:chOff x="1377750" y="1690325"/>
            <a:chExt cx="771300" cy="771300"/>
          </a:xfrm>
        </p:grpSpPr>
        <p:sp>
          <p:nvSpPr>
            <p:cNvPr id="865" name="Google Shape;865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34"/>
          <p:cNvGrpSpPr/>
          <p:nvPr/>
        </p:nvGrpSpPr>
        <p:grpSpPr>
          <a:xfrm>
            <a:off x="7967733" y="1817425"/>
            <a:ext cx="241186" cy="241186"/>
            <a:chOff x="1377750" y="1690325"/>
            <a:chExt cx="771300" cy="771300"/>
          </a:xfrm>
        </p:grpSpPr>
        <p:sp>
          <p:nvSpPr>
            <p:cNvPr id="871" name="Google Shape;871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34"/>
          <p:cNvGrpSpPr/>
          <p:nvPr/>
        </p:nvGrpSpPr>
        <p:grpSpPr>
          <a:xfrm>
            <a:off x="6748633" y="2553450"/>
            <a:ext cx="241186" cy="241186"/>
            <a:chOff x="1377750" y="1690325"/>
            <a:chExt cx="771300" cy="771300"/>
          </a:xfrm>
        </p:grpSpPr>
        <p:sp>
          <p:nvSpPr>
            <p:cNvPr id="877" name="Google Shape;877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34"/>
          <p:cNvGrpSpPr/>
          <p:nvPr/>
        </p:nvGrpSpPr>
        <p:grpSpPr>
          <a:xfrm>
            <a:off x="7053408" y="2553450"/>
            <a:ext cx="241186" cy="241186"/>
            <a:chOff x="1377750" y="1690325"/>
            <a:chExt cx="771300" cy="771300"/>
          </a:xfrm>
        </p:grpSpPr>
        <p:sp>
          <p:nvSpPr>
            <p:cNvPr id="883" name="Google Shape;88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34"/>
          <p:cNvGrpSpPr/>
          <p:nvPr/>
        </p:nvGrpSpPr>
        <p:grpSpPr>
          <a:xfrm>
            <a:off x="7358183" y="2553450"/>
            <a:ext cx="241186" cy="241186"/>
            <a:chOff x="1377750" y="1690325"/>
            <a:chExt cx="771300" cy="771300"/>
          </a:xfrm>
        </p:grpSpPr>
        <p:sp>
          <p:nvSpPr>
            <p:cNvPr id="889" name="Google Shape;889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4" name="Google Shape;894;p34"/>
          <p:cNvGrpSpPr/>
          <p:nvPr/>
        </p:nvGrpSpPr>
        <p:grpSpPr>
          <a:xfrm>
            <a:off x="7662958" y="2553450"/>
            <a:ext cx="241186" cy="241186"/>
            <a:chOff x="1377750" y="1690325"/>
            <a:chExt cx="771300" cy="771300"/>
          </a:xfrm>
        </p:grpSpPr>
        <p:sp>
          <p:nvSpPr>
            <p:cNvPr id="895" name="Google Shape;895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34"/>
          <p:cNvGrpSpPr/>
          <p:nvPr/>
        </p:nvGrpSpPr>
        <p:grpSpPr>
          <a:xfrm>
            <a:off x="7662958" y="1817425"/>
            <a:ext cx="241186" cy="241186"/>
            <a:chOff x="1377750" y="1690325"/>
            <a:chExt cx="771300" cy="771300"/>
          </a:xfrm>
        </p:grpSpPr>
        <p:sp>
          <p:nvSpPr>
            <p:cNvPr id="901" name="Google Shape;901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34"/>
          <p:cNvGrpSpPr/>
          <p:nvPr/>
        </p:nvGrpSpPr>
        <p:grpSpPr>
          <a:xfrm>
            <a:off x="7967733" y="2553450"/>
            <a:ext cx="241186" cy="241186"/>
            <a:chOff x="1377750" y="1690325"/>
            <a:chExt cx="771300" cy="771300"/>
          </a:xfrm>
        </p:grpSpPr>
        <p:sp>
          <p:nvSpPr>
            <p:cNvPr id="907" name="Google Shape;907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34"/>
          <p:cNvGrpSpPr/>
          <p:nvPr/>
        </p:nvGrpSpPr>
        <p:grpSpPr>
          <a:xfrm>
            <a:off x="6748633" y="2185438"/>
            <a:ext cx="241186" cy="241186"/>
            <a:chOff x="1377750" y="1690325"/>
            <a:chExt cx="771300" cy="771300"/>
          </a:xfrm>
        </p:grpSpPr>
        <p:sp>
          <p:nvSpPr>
            <p:cNvPr id="913" name="Google Shape;91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8" name="Google Shape;918;p34"/>
          <p:cNvGrpSpPr/>
          <p:nvPr/>
        </p:nvGrpSpPr>
        <p:grpSpPr>
          <a:xfrm>
            <a:off x="7053408" y="2185438"/>
            <a:ext cx="241186" cy="241186"/>
            <a:chOff x="1377750" y="1690325"/>
            <a:chExt cx="771300" cy="771300"/>
          </a:xfrm>
        </p:grpSpPr>
        <p:sp>
          <p:nvSpPr>
            <p:cNvPr id="919" name="Google Shape;919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34"/>
          <p:cNvGrpSpPr/>
          <p:nvPr/>
        </p:nvGrpSpPr>
        <p:grpSpPr>
          <a:xfrm>
            <a:off x="7358183" y="2185438"/>
            <a:ext cx="241186" cy="241186"/>
            <a:chOff x="1377750" y="1690325"/>
            <a:chExt cx="771300" cy="771300"/>
          </a:xfrm>
        </p:grpSpPr>
        <p:sp>
          <p:nvSpPr>
            <p:cNvPr id="925" name="Google Shape;925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Google Shape;930;p34"/>
          <p:cNvGrpSpPr/>
          <p:nvPr/>
        </p:nvGrpSpPr>
        <p:grpSpPr>
          <a:xfrm>
            <a:off x="7662958" y="2185438"/>
            <a:ext cx="241186" cy="241186"/>
            <a:chOff x="1377750" y="1690325"/>
            <a:chExt cx="771300" cy="771300"/>
          </a:xfrm>
        </p:grpSpPr>
        <p:sp>
          <p:nvSpPr>
            <p:cNvPr id="931" name="Google Shape;931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34"/>
          <p:cNvGrpSpPr/>
          <p:nvPr/>
        </p:nvGrpSpPr>
        <p:grpSpPr>
          <a:xfrm>
            <a:off x="7967733" y="2185438"/>
            <a:ext cx="241186" cy="241186"/>
            <a:chOff x="1377750" y="1690325"/>
            <a:chExt cx="771300" cy="771300"/>
          </a:xfrm>
        </p:grpSpPr>
        <p:sp>
          <p:nvSpPr>
            <p:cNvPr id="937" name="Google Shape;937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2" name="Google Shape;942;p34"/>
          <p:cNvSpPr txBox="1"/>
          <p:nvPr/>
        </p:nvSpPr>
        <p:spPr>
          <a:xfrm>
            <a:off x="5801525" y="3122025"/>
            <a:ext cx="2622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	Principle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943" name="Google Shape;943;p34"/>
          <p:cNvSpPr txBox="1"/>
          <p:nvPr/>
        </p:nvSpPr>
        <p:spPr>
          <a:xfrm>
            <a:off x="5868525" y="3475650"/>
            <a:ext cx="2942100" cy="11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It is designed to be accessible and enjoyable for a wide range of age groups to interact and socialize without any age barriers.</a:t>
            </a:r>
            <a:endParaRPr sz="16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944" name="Google Shape;944;p34"/>
          <p:cNvPicPr preferRelativeResize="0"/>
          <p:nvPr/>
        </p:nvPicPr>
        <p:blipFill rotWithShape="1">
          <a:blip r:embed="rId3">
            <a:alphaModFix/>
          </a:blip>
          <a:srcRect b="0" l="21526" r="31665" t="0"/>
          <a:stretch/>
        </p:blipFill>
        <p:spPr>
          <a:xfrm>
            <a:off x="3452900" y="1403425"/>
            <a:ext cx="2182774" cy="3108177"/>
          </a:xfrm>
          <a:prstGeom prst="rect">
            <a:avLst/>
          </a:prstGeom>
          <a:noFill/>
          <a:ln>
            <a:noFill/>
          </a:ln>
          <a:effectLst>
            <a:outerShdw rotWithShape="0" algn="bl" dir="2820000" dist="66675">
              <a:schemeClr val="accent5">
                <a:alpha val="12000"/>
              </a:schemeClr>
            </a:outerShdw>
          </a:effectLst>
        </p:spPr>
      </p:pic>
      <p:pic>
        <p:nvPicPr>
          <p:cNvPr id="945" name="Google Shape;945;p34"/>
          <p:cNvPicPr preferRelativeResize="0"/>
          <p:nvPr/>
        </p:nvPicPr>
        <p:blipFill rotWithShape="1">
          <a:blip r:embed="rId4">
            <a:alphaModFix/>
          </a:blip>
          <a:srcRect b="4434" l="5392" r="0" t="0"/>
          <a:stretch/>
        </p:blipFill>
        <p:spPr>
          <a:xfrm>
            <a:off x="3452900" y="1403425"/>
            <a:ext cx="2182775" cy="3108176"/>
          </a:xfrm>
          <a:prstGeom prst="rect">
            <a:avLst/>
          </a:prstGeom>
          <a:noFill/>
          <a:ln>
            <a:noFill/>
          </a:ln>
          <a:effectLst>
            <a:outerShdw rotWithShape="0" algn="bl" dir="2820000" dist="66675">
              <a:schemeClr val="accent5">
                <a:alpha val="12000"/>
              </a:schemeClr>
            </a:outerShdw>
          </a:effectLst>
        </p:spPr>
      </p:pic>
      <p:sp>
        <p:nvSpPr>
          <p:cNvPr id="946" name="Google Shape;946;p34"/>
          <p:cNvSpPr/>
          <p:nvPr/>
        </p:nvSpPr>
        <p:spPr>
          <a:xfrm>
            <a:off x="3444238" y="1403413"/>
            <a:ext cx="172800" cy="172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4"/>
          <p:cNvSpPr/>
          <p:nvPr/>
        </p:nvSpPr>
        <p:spPr>
          <a:xfrm>
            <a:off x="3444238" y="4359363"/>
            <a:ext cx="172800" cy="172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4"/>
          <p:cNvSpPr/>
          <p:nvPr/>
        </p:nvSpPr>
        <p:spPr>
          <a:xfrm>
            <a:off x="5509050" y="1403413"/>
            <a:ext cx="172800" cy="172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4"/>
          <p:cNvSpPr/>
          <p:nvPr/>
        </p:nvSpPr>
        <p:spPr>
          <a:xfrm>
            <a:off x="5509050" y="4359363"/>
            <a:ext cx="172800" cy="172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0" name="Google Shape;950;p34"/>
          <p:cNvGrpSpPr/>
          <p:nvPr/>
        </p:nvGrpSpPr>
        <p:grpSpPr>
          <a:xfrm>
            <a:off x="7662958" y="2185425"/>
            <a:ext cx="241186" cy="241186"/>
            <a:chOff x="1377750" y="1690325"/>
            <a:chExt cx="771300" cy="771300"/>
          </a:xfrm>
        </p:grpSpPr>
        <p:sp>
          <p:nvSpPr>
            <p:cNvPr id="951" name="Google Shape;951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p34"/>
          <p:cNvGrpSpPr/>
          <p:nvPr/>
        </p:nvGrpSpPr>
        <p:grpSpPr>
          <a:xfrm>
            <a:off x="7662958" y="1817400"/>
            <a:ext cx="241186" cy="241186"/>
            <a:chOff x="1377750" y="1690325"/>
            <a:chExt cx="771300" cy="771300"/>
          </a:xfrm>
        </p:grpSpPr>
        <p:sp>
          <p:nvSpPr>
            <p:cNvPr id="957" name="Google Shape;957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34"/>
          <p:cNvGrpSpPr/>
          <p:nvPr/>
        </p:nvGrpSpPr>
        <p:grpSpPr>
          <a:xfrm>
            <a:off x="7358183" y="2553463"/>
            <a:ext cx="241186" cy="241186"/>
            <a:chOff x="1377750" y="1690325"/>
            <a:chExt cx="771300" cy="771300"/>
          </a:xfrm>
        </p:grpSpPr>
        <p:sp>
          <p:nvSpPr>
            <p:cNvPr id="963" name="Google Shape;96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34"/>
          <p:cNvGrpSpPr/>
          <p:nvPr/>
        </p:nvGrpSpPr>
        <p:grpSpPr>
          <a:xfrm>
            <a:off x="7662958" y="2553475"/>
            <a:ext cx="241186" cy="241186"/>
            <a:chOff x="1377750" y="1690325"/>
            <a:chExt cx="771300" cy="771300"/>
          </a:xfrm>
        </p:grpSpPr>
        <p:sp>
          <p:nvSpPr>
            <p:cNvPr id="969" name="Google Shape;969;p34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Benefit</a:t>
            </a:r>
            <a:endParaRPr/>
          </a:p>
        </p:txBody>
      </p:sp>
      <p:sp>
        <p:nvSpPr>
          <p:cNvPr id="979" name="Google Shape;979;p35"/>
          <p:cNvSpPr/>
          <p:nvPr/>
        </p:nvSpPr>
        <p:spPr>
          <a:xfrm>
            <a:off x="3090928" y="1518050"/>
            <a:ext cx="2962200" cy="3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5"/>
          <p:cNvSpPr/>
          <p:nvPr/>
        </p:nvSpPr>
        <p:spPr>
          <a:xfrm>
            <a:off x="3090882" y="15180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5"/>
          <p:cNvSpPr/>
          <p:nvPr/>
        </p:nvSpPr>
        <p:spPr>
          <a:xfrm>
            <a:off x="3090882" y="18258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5"/>
          <p:cNvSpPr/>
          <p:nvPr/>
        </p:nvSpPr>
        <p:spPr>
          <a:xfrm>
            <a:off x="5971824" y="15180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5"/>
          <p:cNvSpPr/>
          <p:nvPr/>
        </p:nvSpPr>
        <p:spPr>
          <a:xfrm>
            <a:off x="5971824" y="18258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5"/>
          <p:cNvSpPr/>
          <p:nvPr/>
        </p:nvSpPr>
        <p:spPr>
          <a:xfrm>
            <a:off x="3337073" y="2171750"/>
            <a:ext cx="2469900" cy="3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35"/>
          <p:cNvSpPr/>
          <p:nvPr/>
        </p:nvSpPr>
        <p:spPr>
          <a:xfrm>
            <a:off x="3337027" y="21717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35"/>
          <p:cNvSpPr/>
          <p:nvPr/>
        </p:nvSpPr>
        <p:spPr>
          <a:xfrm>
            <a:off x="3337027" y="24795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35"/>
          <p:cNvSpPr/>
          <p:nvPr/>
        </p:nvSpPr>
        <p:spPr>
          <a:xfrm>
            <a:off x="5725670" y="21717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5"/>
          <p:cNvSpPr/>
          <p:nvPr/>
        </p:nvSpPr>
        <p:spPr>
          <a:xfrm>
            <a:off x="5725670" y="24795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5"/>
          <p:cNvSpPr/>
          <p:nvPr/>
        </p:nvSpPr>
        <p:spPr>
          <a:xfrm>
            <a:off x="3593850" y="2825450"/>
            <a:ext cx="1956300" cy="38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3593850" y="28254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3593850" y="31332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5468843" y="28254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5468843" y="31332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3843600" y="3479150"/>
            <a:ext cx="1456800" cy="38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3843600" y="34791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5"/>
          <p:cNvSpPr/>
          <p:nvPr/>
        </p:nvSpPr>
        <p:spPr>
          <a:xfrm>
            <a:off x="3843600" y="37869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5219093" y="3479149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5"/>
          <p:cNvSpPr/>
          <p:nvPr/>
        </p:nvSpPr>
        <p:spPr>
          <a:xfrm>
            <a:off x="5219093" y="3786942"/>
            <a:ext cx="81300" cy="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35"/>
          <p:cNvGrpSpPr/>
          <p:nvPr/>
        </p:nvGrpSpPr>
        <p:grpSpPr>
          <a:xfrm flipH="1" rot="10800000">
            <a:off x="4336390" y="4132841"/>
            <a:ext cx="471264" cy="471264"/>
            <a:chOff x="1377750" y="1690325"/>
            <a:chExt cx="771300" cy="771300"/>
          </a:xfrm>
        </p:grpSpPr>
        <p:sp>
          <p:nvSpPr>
            <p:cNvPr id="1000" name="Google Shape;1000;p35"/>
            <p:cNvSpPr/>
            <p:nvPr/>
          </p:nvSpPr>
          <p:spPr>
            <a:xfrm>
              <a:off x="1377750" y="1690325"/>
              <a:ext cx="771300" cy="771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1377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2049750" y="1690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1377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2049750" y="2362325"/>
              <a:ext cx="99300" cy="9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35"/>
          <p:cNvSpPr txBox="1"/>
          <p:nvPr/>
        </p:nvSpPr>
        <p:spPr>
          <a:xfrm>
            <a:off x="6326700" y="1297925"/>
            <a:ext cx="2104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Reaction Time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6" name="Google Shape;1006;p35"/>
          <p:cNvSpPr txBox="1"/>
          <p:nvPr/>
        </p:nvSpPr>
        <p:spPr>
          <a:xfrm>
            <a:off x="6326700" y="1956113"/>
            <a:ext cx="2405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Fast pace game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play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requires fast reaction time, which helps the development of brain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7" name="Google Shape;1007;p35"/>
          <p:cNvSpPr txBox="1"/>
          <p:nvPr/>
        </p:nvSpPr>
        <p:spPr>
          <a:xfrm>
            <a:off x="720000" y="1926050"/>
            <a:ext cx="269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Enhance</a:t>
            </a: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Mood &amp; </a:t>
            </a: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socialize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8" name="Google Shape;1008;p35"/>
          <p:cNvSpPr txBox="1"/>
          <p:nvPr/>
        </p:nvSpPr>
        <p:spPr>
          <a:xfrm>
            <a:off x="6326700" y="2830988"/>
            <a:ext cx="2104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F2P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9" name="Google Shape;1009;p35"/>
          <p:cNvSpPr txBox="1"/>
          <p:nvPr/>
        </p:nvSpPr>
        <p:spPr>
          <a:xfrm>
            <a:off x="6319800" y="3117949"/>
            <a:ext cx="21042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Low barrier of entry, 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accessible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to young age users (main target group)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10" name="Google Shape;1010;p35"/>
          <p:cNvSpPr txBox="1"/>
          <p:nvPr/>
        </p:nvSpPr>
        <p:spPr>
          <a:xfrm>
            <a:off x="720000" y="3133250"/>
            <a:ext cx="246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Healthy Competition</a:t>
            </a:r>
            <a:endParaRPr sz="1600">
              <a:solidFill>
                <a:schemeClr val="dk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11" name="Google Shape;1011;p35"/>
          <p:cNvSpPr txBox="1"/>
          <p:nvPr/>
        </p:nvSpPr>
        <p:spPr>
          <a:xfrm>
            <a:off x="720000" y="3786951"/>
            <a:ext cx="2104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Develops the sense of competition, teaching perseverance and determination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1012" name="Google Shape;1012;p35"/>
          <p:cNvCxnSpPr/>
          <p:nvPr/>
        </p:nvCxnSpPr>
        <p:spPr>
          <a:xfrm>
            <a:off x="6053128" y="1712600"/>
            <a:ext cx="265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13" name="Google Shape;1013;p35"/>
          <p:cNvCxnSpPr/>
          <p:nvPr/>
        </p:nvCxnSpPr>
        <p:spPr>
          <a:xfrm>
            <a:off x="5550153" y="3020000"/>
            <a:ext cx="265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14" name="Google Shape;1014;p35"/>
          <p:cNvCxnSpPr/>
          <p:nvPr/>
        </p:nvCxnSpPr>
        <p:spPr>
          <a:xfrm>
            <a:off x="3071528" y="2366300"/>
            <a:ext cx="265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1015" name="Google Shape;1015;p35"/>
          <p:cNvCxnSpPr/>
          <p:nvPr/>
        </p:nvCxnSpPr>
        <p:spPr>
          <a:xfrm>
            <a:off x="3578103" y="3673700"/>
            <a:ext cx="265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1016" name="Google Shape;1016;p35"/>
          <p:cNvSpPr txBox="1"/>
          <p:nvPr/>
        </p:nvSpPr>
        <p:spPr>
          <a:xfrm>
            <a:off x="713100" y="2590251"/>
            <a:ext cx="21042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At its core, a game provides entertainment, can serve as a natural mood booster</a:t>
            </a:r>
            <a:endParaRPr sz="12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type="title"/>
          </p:nvPr>
        </p:nvSpPr>
        <p:spPr>
          <a:xfrm>
            <a:off x="3372350" y="1131675"/>
            <a:ext cx="5522700" cy="28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KEY FEATURES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&amp;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PAPER PROTOTYPE</a:t>
            </a:r>
            <a:endParaRPr sz="2600"/>
          </a:p>
        </p:txBody>
      </p:sp>
      <p:sp>
        <p:nvSpPr>
          <p:cNvPr id="1022" name="Google Shape;1022;p36"/>
          <p:cNvSpPr/>
          <p:nvPr/>
        </p:nvSpPr>
        <p:spPr>
          <a:xfrm rot="-1582766">
            <a:off x="3458443" y="1667432"/>
            <a:ext cx="425088" cy="124462"/>
          </a:xfrm>
          <a:custGeom>
            <a:rect b="b" l="l" r="r" t="t"/>
            <a:pathLst>
              <a:path extrusionOk="0" h="1321" w="4512">
                <a:moveTo>
                  <a:pt x="3297" y="1"/>
                </a:moveTo>
                <a:cubicBezTo>
                  <a:pt x="3267" y="1"/>
                  <a:pt x="3238" y="13"/>
                  <a:pt x="3209" y="42"/>
                </a:cubicBezTo>
                <a:lnTo>
                  <a:pt x="2181" y="844"/>
                </a:lnTo>
                <a:lnTo>
                  <a:pt x="1229" y="167"/>
                </a:lnTo>
                <a:cubicBezTo>
                  <a:pt x="1198" y="157"/>
                  <a:pt x="1171" y="151"/>
                  <a:pt x="1146" y="151"/>
                </a:cubicBezTo>
                <a:cubicBezTo>
                  <a:pt x="1112" y="151"/>
                  <a:pt x="1083" y="163"/>
                  <a:pt x="1053" y="193"/>
                </a:cubicBezTo>
                <a:lnTo>
                  <a:pt x="51" y="1095"/>
                </a:lnTo>
                <a:cubicBezTo>
                  <a:pt x="1" y="1145"/>
                  <a:pt x="1" y="1220"/>
                  <a:pt x="51" y="1270"/>
                </a:cubicBezTo>
                <a:cubicBezTo>
                  <a:pt x="76" y="1320"/>
                  <a:pt x="101" y="1320"/>
                  <a:pt x="151" y="1320"/>
                </a:cubicBezTo>
                <a:cubicBezTo>
                  <a:pt x="176" y="1320"/>
                  <a:pt x="226" y="1320"/>
                  <a:pt x="251" y="1295"/>
                </a:cubicBezTo>
                <a:lnTo>
                  <a:pt x="1154" y="468"/>
                </a:lnTo>
                <a:lnTo>
                  <a:pt x="2106" y="1120"/>
                </a:lnTo>
                <a:cubicBezTo>
                  <a:pt x="2131" y="1132"/>
                  <a:pt x="2162" y="1139"/>
                  <a:pt x="2191" y="1139"/>
                </a:cubicBezTo>
                <a:cubicBezTo>
                  <a:pt x="2219" y="1139"/>
                  <a:pt x="2244" y="1132"/>
                  <a:pt x="2256" y="1120"/>
                </a:cubicBezTo>
                <a:lnTo>
                  <a:pt x="3309" y="318"/>
                </a:lnTo>
                <a:lnTo>
                  <a:pt x="4286" y="844"/>
                </a:lnTo>
                <a:cubicBezTo>
                  <a:pt x="4307" y="851"/>
                  <a:pt x="4327" y="854"/>
                  <a:pt x="4346" y="854"/>
                </a:cubicBezTo>
                <a:cubicBezTo>
                  <a:pt x="4398" y="854"/>
                  <a:pt x="4443" y="831"/>
                  <a:pt x="4462" y="794"/>
                </a:cubicBezTo>
                <a:cubicBezTo>
                  <a:pt x="4512" y="719"/>
                  <a:pt x="4487" y="644"/>
                  <a:pt x="4412" y="594"/>
                </a:cubicBezTo>
                <a:lnTo>
                  <a:pt x="3359" y="17"/>
                </a:lnTo>
                <a:cubicBezTo>
                  <a:pt x="3338" y="7"/>
                  <a:pt x="3318" y="1"/>
                  <a:pt x="329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3" name="Google Shape;1023;p36"/>
          <p:cNvGrpSpPr/>
          <p:nvPr/>
        </p:nvGrpSpPr>
        <p:grpSpPr>
          <a:xfrm>
            <a:off x="447894" y="1001282"/>
            <a:ext cx="2924466" cy="2950576"/>
            <a:chOff x="3282151" y="2175700"/>
            <a:chExt cx="1128135" cy="1144566"/>
          </a:xfrm>
        </p:grpSpPr>
        <p:sp>
          <p:nvSpPr>
            <p:cNvPr id="1024" name="Google Shape;1024;p36"/>
            <p:cNvSpPr/>
            <p:nvPr/>
          </p:nvSpPr>
          <p:spPr>
            <a:xfrm>
              <a:off x="3282151" y="2175700"/>
              <a:ext cx="1128135" cy="1144566"/>
            </a:xfrm>
            <a:custGeom>
              <a:rect b="b" l="l" r="r" t="t"/>
              <a:pathLst>
                <a:path extrusionOk="0" h="33159" w="32683">
                  <a:moveTo>
                    <a:pt x="18698" y="0"/>
                  </a:moveTo>
                  <a:cubicBezTo>
                    <a:pt x="17996" y="0"/>
                    <a:pt x="17369" y="401"/>
                    <a:pt x="16968" y="1078"/>
                  </a:cubicBezTo>
                  <a:cubicBezTo>
                    <a:pt x="16517" y="1053"/>
                    <a:pt x="16066" y="1028"/>
                    <a:pt x="15615" y="1028"/>
                  </a:cubicBezTo>
                  <a:cubicBezTo>
                    <a:pt x="15214" y="1028"/>
                    <a:pt x="14788" y="1028"/>
                    <a:pt x="14387" y="1078"/>
                  </a:cubicBezTo>
                  <a:cubicBezTo>
                    <a:pt x="13986" y="502"/>
                    <a:pt x="13409" y="176"/>
                    <a:pt x="12808" y="176"/>
                  </a:cubicBezTo>
                  <a:cubicBezTo>
                    <a:pt x="12733" y="176"/>
                    <a:pt x="12683" y="176"/>
                    <a:pt x="12633" y="201"/>
                  </a:cubicBezTo>
                  <a:cubicBezTo>
                    <a:pt x="12557" y="176"/>
                    <a:pt x="12507" y="176"/>
                    <a:pt x="12457" y="176"/>
                  </a:cubicBezTo>
                  <a:cubicBezTo>
                    <a:pt x="11505" y="176"/>
                    <a:pt x="10728" y="903"/>
                    <a:pt x="10402" y="2005"/>
                  </a:cubicBezTo>
                  <a:cubicBezTo>
                    <a:pt x="9049" y="2532"/>
                    <a:pt x="7770" y="3284"/>
                    <a:pt x="6617" y="4211"/>
                  </a:cubicBezTo>
                  <a:cubicBezTo>
                    <a:pt x="6542" y="4286"/>
                    <a:pt x="6467" y="4361"/>
                    <a:pt x="6367" y="4436"/>
                  </a:cubicBezTo>
                  <a:cubicBezTo>
                    <a:pt x="5866" y="4862"/>
                    <a:pt x="5389" y="5339"/>
                    <a:pt x="4963" y="5840"/>
                  </a:cubicBezTo>
                  <a:lnTo>
                    <a:pt x="2582" y="5840"/>
                  </a:lnTo>
                  <a:cubicBezTo>
                    <a:pt x="2282" y="5840"/>
                    <a:pt x="1981" y="5990"/>
                    <a:pt x="1805" y="6266"/>
                  </a:cubicBezTo>
                  <a:lnTo>
                    <a:pt x="652" y="7995"/>
                  </a:lnTo>
                  <a:cubicBezTo>
                    <a:pt x="126" y="8772"/>
                    <a:pt x="1" y="9750"/>
                    <a:pt x="277" y="10652"/>
                  </a:cubicBezTo>
                  <a:lnTo>
                    <a:pt x="1429" y="14261"/>
                  </a:lnTo>
                  <a:cubicBezTo>
                    <a:pt x="1429" y="14587"/>
                    <a:pt x="1404" y="14913"/>
                    <a:pt x="1404" y="15213"/>
                  </a:cubicBezTo>
                  <a:lnTo>
                    <a:pt x="1404" y="32231"/>
                  </a:lnTo>
                  <a:cubicBezTo>
                    <a:pt x="1404" y="32757"/>
                    <a:pt x="1830" y="33158"/>
                    <a:pt x="2332" y="33158"/>
                  </a:cubicBezTo>
                  <a:lnTo>
                    <a:pt x="28873" y="33158"/>
                  </a:lnTo>
                  <a:cubicBezTo>
                    <a:pt x="29374" y="33158"/>
                    <a:pt x="29801" y="32757"/>
                    <a:pt x="29801" y="32231"/>
                  </a:cubicBezTo>
                  <a:lnTo>
                    <a:pt x="29801" y="29249"/>
                  </a:lnTo>
                  <a:lnTo>
                    <a:pt x="32056" y="28547"/>
                  </a:lnTo>
                  <a:cubicBezTo>
                    <a:pt x="32432" y="28422"/>
                    <a:pt x="32683" y="28071"/>
                    <a:pt x="32683" y="27670"/>
                  </a:cubicBezTo>
                  <a:lnTo>
                    <a:pt x="32683" y="25163"/>
                  </a:lnTo>
                  <a:cubicBezTo>
                    <a:pt x="32683" y="24838"/>
                    <a:pt x="32482" y="24512"/>
                    <a:pt x="32181" y="24361"/>
                  </a:cubicBezTo>
                  <a:lnTo>
                    <a:pt x="29801" y="23158"/>
                  </a:lnTo>
                  <a:lnTo>
                    <a:pt x="29801" y="15213"/>
                  </a:lnTo>
                  <a:cubicBezTo>
                    <a:pt x="29801" y="11429"/>
                    <a:pt x="28322" y="7870"/>
                    <a:pt x="25640" y="5188"/>
                  </a:cubicBezTo>
                  <a:cubicBezTo>
                    <a:pt x="24337" y="3885"/>
                    <a:pt x="22833" y="2857"/>
                    <a:pt x="21154" y="2156"/>
                  </a:cubicBezTo>
                  <a:cubicBezTo>
                    <a:pt x="20928" y="903"/>
                    <a:pt x="20076" y="0"/>
                    <a:pt x="19049" y="0"/>
                  </a:cubicBezTo>
                  <a:cubicBezTo>
                    <a:pt x="18973" y="0"/>
                    <a:pt x="18923" y="0"/>
                    <a:pt x="18873" y="25"/>
                  </a:cubicBezTo>
                  <a:cubicBezTo>
                    <a:pt x="18798" y="0"/>
                    <a:pt x="18748" y="0"/>
                    <a:pt x="18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rotWithShape="0" algn="bl" dir="3540000" dist="66675">
                <a:schemeClr val="accent5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3362608" y="2242316"/>
              <a:ext cx="916198" cy="1045949"/>
            </a:xfrm>
            <a:custGeom>
              <a:rect b="b" l="l" r="r" t="t"/>
              <a:pathLst>
                <a:path extrusionOk="0" h="30302" w="26543">
                  <a:moveTo>
                    <a:pt x="13284" y="0"/>
                  </a:moveTo>
                  <a:cubicBezTo>
                    <a:pt x="10076" y="0"/>
                    <a:pt x="7169" y="1128"/>
                    <a:pt x="4863" y="3008"/>
                  </a:cubicBezTo>
                  <a:cubicBezTo>
                    <a:pt x="4788" y="3058"/>
                    <a:pt x="4713" y="3133"/>
                    <a:pt x="4637" y="3208"/>
                  </a:cubicBezTo>
                  <a:cubicBezTo>
                    <a:pt x="1805" y="5639"/>
                    <a:pt x="1" y="9248"/>
                    <a:pt x="1" y="13283"/>
                  </a:cubicBezTo>
                  <a:lnTo>
                    <a:pt x="1" y="30301"/>
                  </a:lnTo>
                  <a:lnTo>
                    <a:pt x="26542" y="30301"/>
                  </a:lnTo>
                  <a:lnTo>
                    <a:pt x="26542" y="13283"/>
                  </a:lnTo>
                  <a:cubicBezTo>
                    <a:pt x="26542" y="9624"/>
                    <a:pt x="25063" y="6291"/>
                    <a:pt x="22657" y="3885"/>
                  </a:cubicBezTo>
                  <a:cubicBezTo>
                    <a:pt x="20251" y="1504"/>
                    <a:pt x="16943" y="0"/>
                    <a:pt x="132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4020930" y="2688998"/>
              <a:ext cx="257846" cy="98306"/>
            </a:xfrm>
            <a:custGeom>
              <a:rect b="b" l="l" r="r" t="t"/>
              <a:pathLst>
                <a:path extrusionOk="0" h="2848" w="7470">
                  <a:moveTo>
                    <a:pt x="171" y="1"/>
                  </a:moveTo>
                  <a:cubicBezTo>
                    <a:pt x="144" y="1"/>
                    <a:pt x="119" y="6"/>
                    <a:pt x="101" y="16"/>
                  </a:cubicBezTo>
                  <a:cubicBezTo>
                    <a:pt x="26" y="66"/>
                    <a:pt x="0" y="166"/>
                    <a:pt x="51" y="241"/>
                  </a:cubicBezTo>
                  <a:lnTo>
                    <a:pt x="702" y="1219"/>
                  </a:lnTo>
                  <a:cubicBezTo>
                    <a:pt x="733" y="1250"/>
                    <a:pt x="783" y="1271"/>
                    <a:pt x="829" y="1271"/>
                  </a:cubicBezTo>
                  <a:cubicBezTo>
                    <a:pt x="857" y="1271"/>
                    <a:pt x="884" y="1263"/>
                    <a:pt x="903" y="1244"/>
                  </a:cubicBezTo>
                  <a:lnTo>
                    <a:pt x="1805" y="768"/>
                  </a:lnTo>
                  <a:lnTo>
                    <a:pt x="2407" y="1620"/>
                  </a:lnTo>
                  <a:cubicBezTo>
                    <a:pt x="2425" y="1656"/>
                    <a:pt x="2484" y="1680"/>
                    <a:pt x="2543" y="1680"/>
                  </a:cubicBezTo>
                  <a:cubicBezTo>
                    <a:pt x="2565" y="1680"/>
                    <a:pt x="2587" y="1677"/>
                    <a:pt x="2607" y="1670"/>
                  </a:cubicBezTo>
                  <a:lnTo>
                    <a:pt x="3509" y="1169"/>
                  </a:lnTo>
                  <a:lnTo>
                    <a:pt x="4086" y="2021"/>
                  </a:lnTo>
                  <a:cubicBezTo>
                    <a:pt x="4118" y="2068"/>
                    <a:pt x="4159" y="2086"/>
                    <a:pt x="4205" y="2086"/>
                  </a:cubicBezTo>
                  <a:cubicBezTo>
                    <a:pt x="4231" y="2086"/>
                    <a:pt x="4259" y="2080"/>
                    <a:pt x="4286" y="2071"/>
                  </a:cubicBezTo>
                  <a:lnTo>
                    <a:pt x="5188" y="1570"/>
                  </a:lnTo>
                  <a:lnTo>
                    <a:pt x="5765" y="2422"/>
                  </a:lnTo>
                  <a:cubicBezTo>
                    <a:pt x="5797" y="2470"/>
                    <a:pt x="5840" y="2498"/>
                    <a:pt x="5887" y="2498"/>
                  </a:cubicBezTo>
                  <a:cubicBezTo>
                    <a:pt x="5912" y="2498"/>
                    <a:pt x="5939" y="2490"/>
                    <a:pt x="5965" y="2472"/>
                  </a:cubicBezTo>
                  <a:lnTo>
                    <a:pt x="6868" y="1971"/>
                  </a:lnTo>
                  <a:lnTo>
                    <a:pt x="7469" y="2848"/>
                  </a:lnTo>
                  <a:lnTo>
                    <a:pt x="7469" y="2321"/>
                  </a:lnTo>
                  <a:lnTo>
                    <a:pt x="7043" y="1695"/>
                  </a:lnTo>
                  <a:cubicBezTo>
                    <a:pt x="7027" y="1647"/>
                    <a:pt x="6981" y="1630"/>
                    <a:pt x="6930" y="1630"/>
                  </a:cubicBezTo>
                  <a:cubicBezTo>
                    <a:pt x="6901" y="1630"/>
                    <a:pt x="6870" y="1636"/>
                    <a:pt x="6843" y="1645"/>
                  </a:cubicBezTo>
                  <a:lnTo>
                    <a:pt x="5940" y="2146"/>
                  </a:lnTo>
                  <a:lnTo>
                    <a:pt x="5364" y="1294"/>
                  </a:lnTo>
                  <a:cubicBezTo>
                    <a:pt x="5332" y="1245"/>
                    <a:pt x="5289" y="1218"/>
                    <a:pt x="5242" y="1218"/>
                  </a:cubicBezTo>
                  <a:cubicBezTo>
                    <a:pt x="5217" y="1218"/>
                    <a:pt x="5190" y="1226"/>
                    <a:pt x="5163" y="1244"/>
                  </a:cubicBezTo>
                  <a:lnTo>
                    <a:pt x="4261" y="1745"/>
                  </a:lnTo>
                  <a:lnTo>
                    <a:pt x="3685" y="893"/>
                  </a:lnTo>
                  <a:cubicBezTo>
                    <a:pt x="3652" y="844"/>
                    <a:pt x="3599" y="817"/>
                    <a:pt x="3552" y="817"/>
                  </a:cubicBezTo>
                  <a:cubicBezTo>
                    <a:pt x="3526" y="817"/>
                    <a:pt x="3502" y="825"/>
                    <a:pt x="3484" y="843"/>
                  </a:cubicBezTo>
                  <a:lnTo>
                    <a:pt x="2582" y="1319"/>
                  </a:lnTo>
                  <a:lnTo>
                    <a:pt x="1980" y="467"/>
                  </a:lnTo>
                  <a:cubicBezTo>
                    <a:pt x="1962" y="430"/>
                    <a:pt x="1903" y="407"/>
                    <a:pt x="1844" y="407"/>
                  </a:cubicBezTo>
                  <a:cubicBezTo>
                    <a:pt x="1822" y="407"/>
                    <a:pt x="1800" y="410"/>
                    <a:pt x="1780" y="417"/>
                  </a:cubicBezTo>
                  <a:lnTo>
                    <a:pt x="878" y="918"/>
                  </a:lnTo>
                  <a:lnTo>
                    <a:pt x="301" y="66"/>
                  </a:lnTo>
                  <a:cubicBezTo>
                    <a:pt x="269" y="18"/>
                    <a:pt x="218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3522658" y="2340411"/>
              <a:ext cx="137587" cy="57989"/>
            </a:xfrm>
            <a:custGeom>
              <a:rect b="b" l="l" r="r" t="t"/>
              <a:pathLst>
                <a:path extrusionOk="0" h="1680" w="3986">
                  <a:moveTo>
                    <a:pt x="1460" y="0"/>
                  </a:moveTo>
                  <a:cubicBezTo>
                    <a:pt x="1434" y="0"/>
                    <a:pt x="1406" y="6"/>
                    <a:pt x="1379" y="15"/>
                  </a:cubicBezTo>
                  <a:lnTo>
                    <a:pt x="477" y="517"/>
                  </a:lnTo>
                  <a:lnTo>
                    <a:pt x="226" y="166"/>
                  </a:lnTo>
                  <a:cubicBezTo>
                    <a:pt x="151" y="216"/>
                    <a:pt x="76" y="291"/>
                    <a:pt x="0" y="366"/>
                  </a:cubicBezTo>
                  <a:lnTo>
                    <a:pt x="301" y="792"/>
                  </a:lnTo>
                  <a:cubicBezTo>
                    <a:pt x="333" y="841"/>
                    <a:pt x="376" y="868"/>
                    <a:pt x="423" y="868"/>
                  </a:cubicBezTo>
                  <a:cubicBezTo>
                    <a:pt x="448" y="868"/>
                    <a:pt x="475" y="860"/>
                    <a:pt x="502" y="842"/>
                  </a:cubicBezTo>
                  <a:lnTo>
                    <a:pt x="1404" y="341"/>
                  </a:lnTo>
                  <a:lnTo>
                    <a:pt x="1980" y="1218"/>
                  </a:lnTo>
                  <a:cubicBezTo>
                    <a:pt x="2011" y="1249"/>
                    <a:pt x="2061" y="1271"/>
                    <a:pt x="2107" y="1271"/>
                  </a:cubicBezTo>
                  <a:cubicBezTo>
                    <a:pt x="2135" y="1271"/>
                    <a:pt x="2162" y="1263"/>
                    <a:pt x="2181" y="1243"/>
                  </a:cubicBezTo>
                  <a:lnTo>
                    <a:pt x="3083" y="767"/>
                  </a:lnTo>
                  <a:lnTo>
                    <a:pt x="3685" y="1619"/>
                  </a:lnTo>
                  <a:cubicBezTo>
                    <a:pt x="3710" y="1644"/>
                    <a:pt x="3735" y="1669"/>
                    <a:pt x="3760" y="1669"/>
                  </a:cubicBezTo>
                  <a:cubicBezTo>
                    <a:pt x="3774" y="1677"/>
                    <a:pt x="3789" y="1680"/>
                    <a:pt x="3803" y="1680"/>
                  </a:cubicBezTo>
                  <a:cubicBezTo>
                    <a:pt x="3837" y="1680"/>
                    <a:pt x="3867" y="1662"/>
                    <a:pt x="3885" y="1644"/>
                  </a:cubicBezTo>
                  <a:cubicBezTo>
                    <a:pt x="3960" y="1594"/>
                    <a:pt x="3985" y="1519"/>
                    <a:pt x="3935" y="1444"/>
                  </a:cubicBezTo>
                  <a:lnTo>
                    <a:pt x="3258" y="466"/>
                  </a:lnTo>
                  <a:cubicBezTo>
                    <a:pt x="3240" y="430"/>
                    <a:pt x="3181" y="406"/>
                    <a:pt x="3132" y="406"/>
                  </a:cubicBezTo>
                  <a:cubicBezTo>
                    <a:pt x="3114" y="406"/>
                    <a:pt x="3096" y="410"/>
                    <a:pt x="3083" y="416"/>
                  </a:cubicBezTo>
                  <a:lnTo>
                    <a:pt x="2156" y="918"/>
                  </a:lnTo>
                  <a:lnTo>
                    <a:pt x="1579" y="65"/>
                  </a:lnTo>
                  <a:cubicBezTo>
                    <a:pt x="1547" y="18"/>
                    <a:pt x="1506" y="0"/>
                    <a:pt x="14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3367819" y="3137293"/>
              <a:ext cx="267338" cy="100204"/>
            </a:xfrm>
            <a:custGeom>
              <a:rect b="b" l="l" r="r" t="t"/>
              <a:pathLst>
                <a:path extrusionOk="0" h="2903" w="7745">
                  <a:moveTo>
                    <a:pt x="185" y="0"/>
                  </a:moveTo>
                  <a:cubicBezTo>
                    <a:pt x="148" y="0"/>
                    <a:pt x="109" y="13"/>
                    <a:pt x="75" y="35"/>
                  </a:cubicBezTo>
                  <a:cubicBezTo>
                    <a:pt x="0" y="85"/>
                    <a:pt x="0" y="161"/>
                    <a:pt x="50" y="236"/>
                  </a:cubicBezTo>
                  <a:lnTo>
                    <a:pt x="702" y="1213"/>
                  </a:lnTo>
                  <a:cubicBezTo>
                    <a:pt x="739" y="1250"/>
                    <a:pt x="789" y="1273"/>
                    <a:pt x="842" y="1273"/>
                  </a:cubicBezTo>
                  <a:cubicBezTo>
                    <a:pt x="862" y="1273"/>
                    <a:pt x="882" y="1270"/>
                    <a:pt x="902" y="1263"/>
                  </a:cubicBezTo>
                  <a:lnTo>
                    <a:pt x="1805" y="762"/>
                  </a:lnTo>
                  <a:lnTo>
                    <a:pt x="2381" y="1614"/>
                  </a:lnTo>
                  <a:cubicBezTo>
                    <a:pt x="2413" y="1662"/>
                    <a:pt x="2455" y="1679"/>
                    <a:pt x="2500" y="1679"/>
                  </a:cubicBezTo>
                  <a:cubicBezTo>
                    <a:pt x="2527" y="1679"/>
                    <a:pt x="2554" y="1674"/>
                    <a:pt x="2582" y="1664"/>
                  </a:cubicBezTo>
                  <a:lnTo>
                    <a:pt x="3484" y="1163"/>
                  </a:lnTo>
                  <a:lnTo>
                    <a:pt x="4060" y="2015"/>
                  </a:lnTo>
                  <a:cubicBezTo>
                    <a:pt x="4093" y="2064"/>
                    <a:pt x="4146" y="2091"/>
                    <a:pt x="4193" y="2091"/>
                  </a:cubicBezTo>
                  <a:cubicBezTo>
                    <a:pt x="4219" y="2091"/>
                    <a:pt x="4243" y="2083"/>
                    <a:pt x="4261" y="2065"/>
                  </a:cubicBezTo>
                  <a:lnTo>
                    <a:pt x="5163" y="1564"/>
                  </a:lnTo>
                  <a:lnTo>
                    <a:pt x="5765" y="2416"/>
                  </a:lnTo>
                  <a:cubicBezTo>
                    <a:pt x="5781" y="2465"/>
                    <a:pt x="5828" y="2492"/>
                    <a:pt x="5880" y="2492"/>
                  </a:cubicBezTo>
                  <a:cubicBezTo>
                    <a:pt x="5909" y="2492"/>
                    <a:pt x="5938" y="2484"/>
                    <a:pt x="5965" y="2466"/>
                  </a:cubicBezTo>
                  <a:lnTo>
                    <a:pt x="6867" y="1990"/>
                  </a:lnTo>
                  <a:lnTo>
                    <a:pt x="7444" y="2842"/>
                  </a:lnTo>
                  <a:cubicBezTo>
                    <a:pt x="7469" y="2867"/>
                    <a:pt x="7494" y="2892"/>
                    <a:pt x="7544" y="2892"/>
                  </a:cubicBezTo>
                  <a:cubicBezTo>
                    <a:pt x="7551" y="2900"/>
                    <a:pt x="7561" y="2903"/>
                    <a:pt x="7572" y="2903"/>
                  </a:cubicBezTo>
                  <a:cubicBezTo>
                    <a:pt x="7598" y="2903"/>
                    <a:pt x="7634" y="2885"/>
                    <a:pt x="7669" y="2867"/>
                  </a:cubicBezTo>
                  <a:cubicBezTo>
                    <a:pt x="7719" y="2817"/>
                    <a:pt x="7744" y="2742"/>
                    <a:pt x="7694" y="2667"/>
                  </a:cubicBezTo>
                  <a:lnTo>
                    <a:pt x="7043" y="1689"/>
                  </a:lnTo>
                  <a:cubicBezTo>
                    <a:pt x="7006" y="1653"/>
                    <a:pt x="6956" y="1629"/>
                    <a:pt x="6902" y="1629"/>
                  </a:cubicBezTo>
                  <a:cubicBezTo>
                    <a:pt x="6883" y="1629"/>
                    <a:pt x="6862" y="1633"/>
                    <a:pt x="6842" y="1639"/>
                  </a:cubicBezTo>
                  <a:lnTo>
                    <a:pt x="5940" y="2141"/>
                  </a:lnTo>
                  <a:lnTo>
                    <a:pt x="5338" y="1288"/>
                  </a:lnTo>
                  <a:cubicBezTo>
                    <a:pt x="5323" y="1241"/>
                    <a:pt x="5276" y="1223"/>
                    <a:pt x="5226" y="1223"/>
                  </a:cubicBezTo>
                  <a:cubicBezTo>
                    <a:pt x="5196" y="1223"/>
                    <a:pt x="5165" y="1229"/>
                    <a:pt x="5138" y="1238"/>
                  </a:cubicBezTo>
                  <a:lnTo>
                    <a:pt x="4236" y="1740"/>
                  </a:lnTo>
                  <a:lnTo>
                    <a:pt x="3659" y="887"/>
                  </a:lnTo>
                  <a:cubicBezTo>
                    <a:pt x="3627" y="839"/>
                    <a:pt x="3584" y="811"/>
                    <a:pt x="3538" y="811"/>
                  </a:cubicBezTo>
                  <a:cubicBezTo>
                    <a:pt x="3512" y="811"/>
                    <a:pt x="3485" y="820"/>
                    <a:pt x="3459" y="837"/>
                  </a:cubicBezTo>
                  <a:lnTo>
                    <a:pt x="2556" y="1313"/>
                  </a:lnTo>
                  <a:lnTo>
                    <a:pt x="1980" y="461"/>
                  </a:lnTo>
                  <a:cubicBezTo>
                    <a:pt x="1949" y="430"/>
                    <a:pt x="1909" y="409"/>
                    <a:pt x="1864" y="409"/>
                  </a:cubicBezTo>
                  <a:cubicBezTo>
                    <a:pt x="1837" y="409"/>
                    <a:pt x="1808" y="417"/>
                    <a:pt x="1780" y="436"/>
                  </a:cubicBezTo>
                  <a:lnTo>
                    <a:pt x="877" y="912"/>
                  </a:lnTo>
                  <a:lnTo>
                    <a:pt x="301" y="60"/>
                  </a:lnTo>
                  <a:cubicBezTo>
                    <a:pt x="273" y="19"/>
                    <a:pt x="230" y="0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4097935" y="2566698"/>
              <a:ext cx="92576" cy="64927"/>
            </a:xfrm>
            <a:custGeom>
              <a:rect b="b" l="l" r="r" t="t"/>
              <a:pathLst>
                <a:path extrusionOk="0" h="1881" w="2682">
                  <a:moveTo>
                    <a:pt x="2381" y="1"/>
                  </a:moveTo>
                  <a:lnTo>
                    <a:pt x="0" y="1379"/>
                  </a:lnTo>
                  <a:lnTo>
                    <a:pt x="276" y="1880"/>
                  </a:lnTo>
                  <a:lnTo>
                    <a:pt x="2682" y="502"/>
                  </a:lnTo>
                  <a:lnTo>
                    <a:pt x="2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3362608" y="2917071"/>
              <a:ext cx="35519" cy="38073"/>
            </a:xfrm>
            <a:custGeom>
              <a:rect b="b" l="l" r="r" t="t"/>
              <a:pathLst>
                <a:path extrusionOk="0" h="1103" w="1029">
                  <a:moveTo>
                    <a:pt x="728" y="0"/>
                  </a:moveTo>
                  <a:lnTo>
                    <a:pt x="1" y="426"/>
                  </a:lnTo>
                  <a:lnTo>
                    <a:pt x="1" y="1103"/>
                  </a:lnTo>
                  <a:lnTo>
                    <a:pt x="1028" y="501"/>
                  </a:lnTo>
                  <a:lnTo>
                    <a:pt x="7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4168002" y="3197341"/>
              <a:ext cx="92576" cy="64927"/>
            </a:xfrm>
            <a:custGeom>
              <a:rect b="b" l="l" r="r" t="t"/>
              <a:pathLst>
                <a:path extrusionOk="0" h="1881" w="2682">
                  <a:moveTo>
                    <a:pt x="2381" y="0"/>
                  </a:moveTo>
                  <a:lnTo>
                    <a:pt x="0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3844450" y="2566698"/>
              <a:ext cx="92610" cy="64927"/>
            </a:xfrm>
            <a:custGeom>
              <a:rect b="b" l="l" r="r" t="t"/>
              <a:pathLst>
                <a:path extrusionOk="0" h="1881" w="2683">
                  <a:moveTo>
                    <a:pt x="2407" y="1"/>
                  </a:moveTo>
                  <a:lnTo>
                    <a:pt x="1" y="1379"/>
                  </a:lnTo>
                  <a:lnTo>
                    <a:pt x="301" y="1880"/>
                  </a:lnTo>
                  <a:lnTo>
                    <a:pt x="2682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4013129" y="2845243"/>
              <a:ext cx="92610" cy="64927"/>
            </a:xfrm>
            <a:custGeom>
              <a:rect b="b" l="l" r="r" t="t"/>
              <a:pathLst>
                <a:path extrusionOk="0" h="1881" w="2683">
                  <a:moveTo>
                    <a:pt x="2407" y="1"/>
                  </a:moveTo>
                  <a:lnTo>
                    <a:pt x="1" y="1379"/>
                  </a:lnTo>
                  <a:lnTo>
                    <a:pt x="302" y="1881"/>
                  </a:lnTo>
                  <a:lnTo>
                    <a:pt x="2683" y="50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3675771" y="3244904"/>
              <a:ext cx="83947" cy="43319"/>
            </a:xfrm>
            <a:custGeom>
              <a:rect b="b" l="l" r="r" t="t"/>
              <a:pathLst>
                <a:path extrusionOk="0" h="1255" w="2432">
                  <a:moveTo>
                    <a:pt x="2156" y="1"/>
                  </a:moveTo>
                  <a:lnTo>
                    <a:pt x="0" y="1254"/>
                  </a:lnTo>
                  <a:lnTo>
                    <a:pt x="1128" y="1254"/>
                  </a:lnTo>
                  <a:lnTo>
                    <a:pt x="2432" y="502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4211251" y="2647155"/>
              <a:ext cx="41559" cy="40696"/>
            </a:xfrm>
            <a:custGeom>
              <a:rect b="b" l="l" r="r" t="t"/>
              <a:pathLst>
                <a:path extrusionOk="0" h="1179" w="1204">
                  <a:moveTo>
                    <a:pt x="602" y="1"/>
                  </a:moveTo>
                  <a:cubicBezTo>
                    <a:pt x="276" y="1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4211251" y="2866021"/>
              <a:ext cx="41559" cy="41559"/>
            </a:xfrm>
            <a:custGeom>
              <a:rect b="b" l="l" r="r" t="t"/>
              <a:pathLst>
                <a:path extrusionOk="0" h="1204" w="1204">
                  <a:moveTo>
                    <a:pt x="602" y="0"/>
                  </a:moveTo>
                  <a:cubicBezTo>
                    <a:pt x="276" y="0"/>
                    <a:pt x="0" y="276"/>
                    <a:pt x="0" y="602"/>
                  </a:cubicBezTo>
                  <a:cubicBezTo>
                    <a:pt x="0" y="928"/>
                    <a:pt x="276" y="1203"/>
                    <a:pt x="602" y="1203"/>
                  </a:cubicBezTo>
                  <a:cubicBezTo>
                    <a:pt x="928" y="1203"/>
                    <a:pt x="1203" y="928"/>
                    <a:pt x="1203" y="602"/>
                  </a:cubicBezTo>
                  <a:cubicBezTo>
                    <a:pt x="1203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3641151" y="3116884"/>
              <a:ext cx="41559" cy="41559"/>
            </a:xfrm>
            <a:custGeom>
              <a:rect b="b" l="l" r="r" t="t"/>
              <a:pathLst>
                <a:path extrusionOk="0" h="1204" w="1204">
                  <a:moveTo>
                    <a:pt x="602" y="1"/>
                  </a:moveTo>
                  <a:cubicBezTo>
                    <a:pt x="252" y="1"/>
                    <a:pt x="1" y="276"/>
                    <a:pt x="1" y="602"/>
                  </a:cubicBezTo>
                  <a:cubicBezTo>
                    <a:pt x="1" y="928"/>
                    <a:pt x="252" y="1204"/>
                    <a:pt x="602" y="1204"/>
                  </a:cubicBezTo>
                  <a:cubicBezTo>
                    <a:pt x="928" y="1204"/>
                    <a:pt x="1204" y="928"/>
                    <a:pt x="1204" y="602"/>
                  </a:cubicBezTo>
                  <a:cubicBezTo>
                    <a:pt x="1204" y="276"/>
                    <a:pt x="928" y="1"/>
                    <a:pt x="6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3404130" y="3216359"/>
              <a:ext cx="40696" cy="41559"/>
            </a:xfrm>
            <a:custGeom>
              <a:rect b="b" l="l" r="r" t="t"/>
              <a:pathLst>
                <a:path extrusionOk="0" h="1204" w="1179">
                  <a:moveTo>
                    <a:pt x="577" y="1"/>
                  </a:moveTo>
                  <a:cubicBezTo>
                    <a:pt x="251" y="1"/>
                    <a:pt x="1" y="277"/>
                    <a:pt x="1" y="602"/>
                  </a:cubicBezTo>
                  <a:cubicBezTo>
                    <a:pt x="1" y="928"/>
                    <a:pt x="251" y="1204"/>
                    <a:pt x="577" y="1204"/>
                  </a:cubicBezTo>
                  <a:cubicBezTo>
                    <a:pt x="928" y="1204"/>
                    <a:pt x="1179" y="928"/>
                    <a:pt x="1179" y="602"/>
                  </a:cubicBezTo>
                  <a:cubicBezTo>
                    <a:pt x="1179" y="277"/>
                    <a:pt x="928" y="1"/>
                    <a:pt x="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3992385" y="2343517"/>
              <a:ext cx="41559" cy="40696"/>
            </a:xfrm>
            <a:custGeom>
              <a:rect b="b" l="l" r="r" t="t"/>
              <a:pathLst>
                <a:path extrusionOk="0" h="1179" w="1204">
                  <a:moveTo>
                    <a:pt x="602" y="0"/>
                  </a:moveTo>
                  <a:cubicBezTo>
                    <a:pt x="276" y="0"/>
                    <a:pt x="0" y="251"/>
                    <a:pt x="0" y="602"/>
                  </a:cubicBezTo>
                  <a:cubicBezTo>
                    <a:pt x="0" y="928"/>
                    <a:pt x="276" y="1178"/>
                    <a:pt x="602" y="1178"/>
                  </a:cubicBezTo>
                  <a:cubicBezTo>
                    <a:pt x="928" y="1178"/>
                    <a:pt x="1203" y="928"/>
                    <a:pt x="1203" y="602"/>
                  </a:cubicBezTo>
                  <a:cubicBezTo>
                    <a:pt x="1203" y="251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3667970" y="2213771"/>
              <a:ext cx="88296" cy="135826"/>
            </a:xfrm>
            <a:custGeom>
              <a:rect b="b" l="l" r="r" t="t"/>
              <a:pathLst>
                <a:path extrusionOk="0" h="3935" w="2558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3680085" y="2213771"/>
              <a:ext cx="88296" cy="135826"/>
            </a:xfrm>
            <a:custGeom>
              <a:rect b="b" l="l" r="r" t="t"/>
              <a:pathLst>
                <a:path extrusionOk="0" h="3935" w="2558">
                  <a:moveTo>
                    <a:pt x="1279" y="0"/>
                  </a:moveTo>
                  <a:cubicBezTo>
                    <a:pt x="577" y="0"/>
                    <a:pt x="1" y="877"/>
                    <a:pt x="1" y="1980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1" y="3935"/>
                    <a:pt x="2557" y="3058"/>
                    <a:pt x="2557" y="1980"/>
                  </a:cubicBezTo>
                  <a:cubicBezTo>
                    <a:pt x="2557" y="877"/>
                    <a:pt x="1981" y="0"/>
                    <a:pt x="1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3684434" y="2218949"/>
              <a:ext cx="80460" cy="125471"/>
            </a:xfrm>
            <a:custGeom>
              <a:rect b="b" l="l" r="r" t="t"/>
              <a:pathLst>
                <a:path extrusionOk="0" h="3635" w="2331">
                  <a:moveTo>
                    <a:pt x="1178" y="76"/>
                  </a:moveTo>
                  <a:cubicBezTo>
                    <a:pt x="1780" y="76"/>
                    <a:pt x="2256" y="853"/>
                    <a:pt x="2256" y="1830"/>
                  </a:cubicBezTo>
                  <a:cubicBezTo>
                    <a:pt x="2256" y="2782"/>
                    <a:pt x="1780" y="3559"/>
                    <a:pt x="1178" y="3559"/>
                  </a:cubicBezTo>
                  <a:cubicBezTo>
                    <a:pt x="577" y="3559"/>
                    <a:pt x="75" y="2782"/>
                    <a:pt x="75" y="1830"/>
                  </a:cubicBezTo>
                  <a:cubicBezTo>
                    <a:pt x="75" y="853"/>
                    <a:pt x="577" y="76"/>
                    <a:pt x="1178" y="76"/>
                  </a:cubicBezTo>
                  <a:close/>
                  <a:moveTo>
                    <a:pt x="1178" y="0"/>
                  </a:moveTo>
                  <a:cubicBezTo>
                    <a:pt x="526" y="0"/>
                    <a:pt x="0" y="828"/>
                    <a:pt x="0" y="1830"/>
                  </a:cubicBezTo>
                  <a:cubicBezTo>
                    <a:pt x="0" y="2807"/>
                    <a:pt x="526" y="3635"/>
                    <a:pt x="1178" y="3635"/>
                  </a:cubicBezTo>
                  <a:cubicBezTo>
                    <a:pt x="1805" y="3635"/>
                    <a:pt x="2331" y="2807"/>
                    <a:pt x="2331" y="1830"/>
                  </a:cubicBezTo>
                  <a:cubicBezTo>
                    <a:pt x="2331" y="828"/>
                    <a:pt x="1805" y="0"/>
                    <a:pt x="1178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3786498" y="2317537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3798613" y="2318424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1"/>
                  </a:moveTo>
                  <a:cubicBezTo>
                    <a:pt x="577" y="1"/>
                    <a:pt x="0" y="878"/>
                    <a:pt x="0" y="1956"/>
                  </a:cubicBezTo>
                  <a:cubicBezTo>
                    <a:pt x="0" y="3058"/>
                    <a:pt x="577" y="3936"/>
                    <a:pt x="1279" y="3936"/>
                  </a:cubicBezTo>
                  <a:cubicBezTo>
                    <a:pt x="1980" y="3936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3802927" y="2323636"/>
              <a:ext cx="80495" cy="125471"/>
            </a:xfrm>
            <a:custGeom>
              <a:rect b="b" l="l" r="r" t="t"/>
              <a:pathLst>
                <a:path extrusionOk="0" h="3635" w="2332">
                  <a:moveTo>
                    <a:pt x="1179" y="75"/>
                  </a:moveTo>
                  <a:cubicBezTo>
                    <a:pt x="1780" y="75"/>
                    <a:pt x="2281" y="852"/>
                    <a:pt x="2281" y="1805"/>
                  </a:cubicBezTo>
                  <a:cubicBezTo>
                    <a:pt x="2281" y="2782"/>
                    <a:pt x="1780" y="3559"/>
                    <a:pt x="1179" y="3559"/>
                  </a:cubicBezTo>
                  <a:cubicBezTo>
                    <a:pt x="577" y="3559"/>
                    <a:pt x="76" y="2782"/>
                    <a:pt x="76" y="1805"/>
                  </a:cubicBezTo>
                  <a:cubicBezTo>
                    <a:pt x="76" y="852"/>
                    <a:pt x="577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3883384" y="2206809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1"/>
                  </a:moveTo>
                  <a:cubicBezTo>
                    <a:pt x="577" y="1"/>
                    <a:pt x="1" y="878"/>
                    <a:pt x="1" y="1956"/>
                  </a:cubicBezTo>
                  <a:cubicBezTo>
                    <a:pt x="1" y="3058"/>
                    <a:pt x="577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3895499" y="2207697"/>
              <a:ext cx="88261" cy="135861"/>
            </a:xfrm>
            <a:custGeom>
              <a:rect b="b" l="l" r="r" t="t"/>
              <a:pathLst>
                <a:path extrusionOk="0" h="3936" w="2557">
                  <a:moveTo>
                    <a:pt x="1279" y="1"/>
                  </a:moveTo>
                  <a:cubicBezTo>
                    <a:pt x="552" y="1"/>
                    <a:pt x="0" y="878"/>
                    <a:pt x="0" y="1956"/>
                  </a:cubicBezTo>
                  <a:cubicBezTo>
                    <a:pt x="0" y="3058"/>
                    <a:pt x="552" y="3935"/>
                    <a:pt x="1279" y="3935"/>
                  </a:cubicBezTo>
                  <a:cubicBezTo>
                    <a:pt x="1980" y="3935"/>
                    <a:pt x="2557" y="3058"/>
                    <a:pt x="2557" y="1956"/>
                  </a:cubicBezTo>
                  <a:cubicBezTo>
                    <a:pt x="2557" y="878"/>
                    <a:pt x="1980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3899813" y="2212909"/>
              <a:ext cx="80495" cy="125471"/>
            </a:xfrm>
            <a:custGeom>
              <a:rect b="b" l="l" r="r" t="t"/>
              <a:pathLst>
                <a:path extrusionOk="0" h="3635" w="2332">
                  <a:moveTo>
                    <a:pt x="1179" y="75"/>
                  </a:moveTo>
                  <a:cubicBezTo>
                    <a:pt x="1780" y="75"/>
                    <a:pt x="2256" y="852"/>
                    <a:pt x="2256" y="1805"/>
                  </a:cubicBezTo>
                  <a:cubicBezTo>
                    <a:pt x="2256" y="2782"/>
                    <a:pt x="1780" y="3559"/>
                    <a:pt x="1179" y="3559"/>
                  </a:cubicBezTo>
                  <a:cubicBezTo>
                    <a:pt x="552" y="3559"/>
                    <a:pt x="76" y="2782"/>
                    <a:pt x="76" y="1805"/>
                  </a:cubicBezTo>
                  <a:cubicBezTo>
                    <a:pt x="76" y="852"/>
                    <a:pt x="552" y="75"/>
                    <a:pt x="1179" y="75"/>
                  </a:cubicBezTo>
                  <a:close/>
                  <a:moveTo>
                    <a:pt x="1179" y="0"/>
                  </a:moveTo>
                  <a:cubicBezTo>
                    <a:pt x="527" y="0"/>
                    <a:pt x="1" y="827"/>
                    <a:pt x="1" y="1805"/>
                  </a:cubicBezTo>
                  <a:cubicBezTo>
                    <a:pt x="1" y="2807"/>
                    <a:pt x="527" y="3634"/>
                    <a:pt x="1179" y="3634"/>
                  </a:cubicBezTo>
                  <a:cubicBezTo>
                    <a:pt x="1805" y="3634"/>
                    <a:pt x="2332" y="2807"/>
                    <a:pt x="2332" y="1805"/>
                  </a:cubicBezTo>
                  <a:cubicBezTo>
                    <a:pt x="2332" y="827"/>
                    <a:pt x="1805" y="0"/>
                    <a:pt x="1179" y="0"/>
                  </a:cubicBezTo>
                  <a:close/>
                </a:path>
              </a:pathLst>
            </a:custGeom>
            <a:solidFill>
              <a:srgbClr val="EB7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3315045" y="2406682"/>
              <a:ext cx="677406" cy="529464"/>
            </a:xfrm>
            <a:custGeom>
              <a:rect b="b" l="l" r="r" t="t"/>
              <a:pathLst>
                <a:path extrusionOk="0" h="15339" w="19625">
                  <a:moveTo>
                    <a:pt x="15063" y="0"/>
                  </a:moveTo>
                  <a:lnTo>
                    <a:pt x="1629" y="75"/>
                  </a:lnTo>
                  <a:lnTo>
                    <a:pt x="476" y="1805"/>
                  </a:lnTo>
                  <a:cubicBezTo>
                    <a:pt x="101" y="2356"/>
                    <a:pt x="0" y="3058"/>
                    <a:pt x="201" y="3684"/>
                  </a:cubicBezTo>
                  <a:lnTo>
                    <a:pt x="3860" y="15113"/>
                  </a:lnTo>
                  <a:lnTo>
                    <a:pt x="5389" y="15339"/>
                  </a:lnTo>
                  <a:lnTo>
                    <a:pt x="6216" y="15163"/>
                  </a:lnTo>
                  <a:lnTo>
                    <a:pt x="19624" y="13008"/>
                  </a:lnTo>
                  <a:lnTo>
                    <a:pt x="15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6"/>
            <p:cNvSpPr/>
            <p:nvPr/>
          </p:nvSpPr>
          <p:spPr>
            <a:xfrm>
              <a:off x="3315045" y="2409270"/>
              <a:ext cx="214561" cy="526875"/>
            </a:xfrm>
            <a:custGeom>
              <a:rect b="b" l="l" r="r" t="t"/>
              <a:pathLst>
                <a:path extrusionOk="0" h="15264" w="6216">
                  <a:moveTo>
                    <a:pt x="1629" y="0"/>
                  </a:moveTo>
                  <a:lnTo>
                    <a:pt x="476" y="1730"/>
                  </a:lnTo>
                  <a:cubicBezTo>
                    <a:pt x="101" y="2281"/>
                    <a:pt x="0" y="2983"/>
                    <a:pt x="201" y="3609"/>
                  </a:cubicBezTo>
                  <a:lnTo>
                    <a:pt x="3860" y="15038"/>
                  </a:lnTo>
                  <a:lnTo>
                    <a:pt x="5389" y="15264"/>
                  </a:lnTo>
                  <a:lnTo>
                    <a:pt x="6216" y="1508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6"/>
            <p:cNvSpPr/>
            <p:nvPr/>
          </p:nvSpPr>
          <p:spPr>
            <a:xfrm>
              <a:off x="3518343" y="2853043"/>
              <a:ext cx="860797" cy="430847"/>
            </a:xfrm>
            <a:custGeom>
              <a:rect b="b" l="l" r="r" t="t"/>
              <a:pathLst>
                <a:path extrusionOk="0" h="12482" w="24938">
                  <a:moveTo>
                    <a:pt x="13810" y="0"/>
                  </a:moveTo>
                  <a:lnTo>
                    <a:pt x="226" y="2106"/>
                  </a:lnTo>
                  <a:lnTo>
                    <a:pt x="0" y="5264"/>
                  </a:lnTo>
                  <a:lnTo>
                    <a:pt x="10627" y="12482"/>
                  </a:lnTo>
                  <a:lnTo>
                    <a:pt x="10702" y="12457"/>
                  </a:lnTo>
                  <a:lnTo>
                    <a:pt x="24937" y="8046"/>
                  </a:lnTo>
                  <a:lnTo>
                    <a:pt x="24937" y="5539"/>
                  </a:lnTo>
                  <a:lnTo>
                    <a:pt x="24887" y="5539"/>
                  </a:lnTo>
                  <a:lnTo>
                    <a:pt x="13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6"/>
            <p:cNvSpPr/>
            <p:nvPr/>
          </p:nvSpPr>
          <p:spPr>
            <a:xfrm>
              <a:off x="3520069" y="2925700"/>
              <a:ext cx="385008" cy="358188"/>
            </a:xfrm>
            <a:custGeom>
              <a:rect b="b" l="l" r="r" t="t"/>
              <a:pathLst>
                <a:path extrusionOk="0" h="10377" w="11154">
                  <a:moveTo>
                    <a:pt x="176" y="1"/>
                  </a:moveTo>
                  <a:lnTo>
                    <a:pt x="0" y="3209"/>
                  </a:lnTo>
                  <a:lnTo>
                    <a:pt x="10577" y="10377"/>
                  </a:lnTo>
                  <a:lnTo>
                    <a:pt x="10652" y="10352"/>
                  </a:lnTo>
                  <a:lnTo>
                    <a:pt x="11153" y="7720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6"/>
            <p:cNvSpPr/>
            <p:nvPr/>
          </p:nvSpPr>
          <p:spPr>
            <a:xfrm>
              <a:off x="3523521" y="2850972"/>
              <a:ext cx="469783" cy="77354"/>
            </a:xfrm>
            <a:custGeom>
              <a:rect b="b" l="l" r="r" t="t"/>
              <a:pathLst>
                <a:path extrusionOk="0" h="2241" w="13610">
                  <a:moveTo>
                    <a:pt x="13569" y="1"/>
                  </a:moveTo>
                  <a:cubicBezTo>
                    <a:pt x="13559" y="1"/>
                    <a:pt x="13548" y="4"/>
                    <a:pt x="13534" y="10"/>
                  </a:cubicBezTo>
                  <a:lnTo>
                    <a:pt x="51" y="2116"/>
                  </a:lnTo>
                  <a:cubicBezTo>
                    <a:pt x="25" y="2116"/>
                    <a:pt x="0" y="2141"/>
                    <a:pt x="0" y="2191"/>
                  </a:cubicBezTo>
                  <a:cubicBezTo>
                    <a:pt x="0" y="2216"/>
                    <a:pt x="25" y="2241"/>
                    <a:pt x="76" y="2241"/>
                  </a:cubicBezTo>
                  <a:lnTo>
                    <a:pt x="13559" y="111"/>
                  </a:lnTo>
                  <a:cubicBezTo>
                    <a:pt x="13584" y="111"/>
                    <a:pt x="13609" y="86"/>
                    <a:pt x="13609" y="60"/>
                  </a:cubicBezTo>
                  <a:cubicBezTo>
                    <a:pt x="13609" y="24"/>
                    <a:pt x="13596" y="1"/>
                    <a:pt x="135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6"/>
            <p:cNvSpPr/>
            <p:nvPr/>
          </p:nvSpPr>
          <p:spPr>
            <a:xfrm>
              <a:off x="3753638" y="2910996"/>
              <a:ext cx="16465" cy="87433"/>
            </a:xfrm>
            <a:custGeom>
              <a:rect b="b" l="l" r="r" t="t"/>
              <a:pathLst>
                <a:path extrusionOk="0" h="2533" w="477">
                  <a:moveTo>
                    <a:pt x="150" y="1"/>
                  </a:moveTo>
                  <a:lnTo>
                    <a:pt x="0" y="26"/>
                  </a:lnTo>
                  <a:lnTo>
                    <a:pt x="326" y="2532"/>
                  </a:lnTo>
                  <a:lnTo>
                    <a:pt x="476" y="250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6"/>
            <p:cNvSpPr/>
            <p:nvPr/>
          </p:nvSpPr>
          <p:spPr>
            <a:xfrm>
              <a:off x="3704315" y="2967223"/>
              <a:ext cx="128060" cy="57334"/>
            </a:xfrm>
            <a:custGeom>
              <a:rect b="b" l="l" r="r" t="t"/>
              <a:pathLst>
                <a:path extrusionOk="0" h="1661" w="3710">
                  <a:moveTo>
                    <a:pt x="1680" y="1"/>
                  </a:moveTo>
                  <a:lnTo>
                    <a:pt x="176" y="953"/>
                  </a:lnTo>
                  <a:cubicBezTo>
                    <a:pt x="1" y="1028"/>
                    <a:pt x="1" y="1304"/>
                    <a:pt x="201" y="1354"/>
                  </a:cubicBezTo>
                  <a:cubicBezTo>
                    <a:pt x="871" y="1577"/>
                    <a:pt x="1435" y="1661"/>
                    <a:pt x="1905" y="1661"/>
                  </a:cubicBezTo>
                  <a:cubicBezTo>
                    <a:pt x="2754" y="1661"/>
                    <a:pt x="3294" y="1388"/>
                    <a:pt x="3584" y="1179"/>
                  </a:cubicBezTo>
                  <a:cubicBezTo>
                    <a:pt x="3710" y="1078"/>
                    <a:pt x="3660" y="853"/>
                    <a:pt x="3509" y="803"/>
                  </a:cubicBezTo>
                  <a:lnTo>
                    <a:pt x="1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6"/>
            <p:cNvSpPr/>
            <p:nvPr/>
          </p:nvSpPr>
          <p:spPr>
            <a:xfrm>
              <a:off x="3680948" y="2868827"/>
              <a:ext cx="139313" cy="73005"/>
            </a:xfrm>
            <a:custGeom>
              <a:rect b="b" l="l" r="r" t="t"/>
              <a:pathLst>
                <a:path extrusionOk="0" h="2115" w="4036">
                  <a:moveTo>
                    <a:pt x="2532" y="0"/>
                  </a:moveTo>
                  <a:cubicBezTo>
                    <a:pt x="2310" y="0"/>
                    <a:pt x="2074" y="23"/>
                    <a:pt x="1830" y="69"/>
                  </a:cubicBezTo>
                  <a:cubicBezTo>
                    <a:pt x="778" y="269"/>
                    <a:pt x="1" y="896"/>
                    <a:pt x="101" y="1447"/>
                  </a:cubicBezTo>
                  <a:cubicBezTo>
                    <a:pt x="199" y="1857"/>
                    <a:pt x="781" y="2114"/>
                    <a:pt x="1531" y="2114"/>
                  </a:cubicBezTo>
                  <a:cubicBezTo>
                    <a:pt x="1745" y="2114"/>
                    <a:pt x="1972" y="2093"/>
                    <a:pt x="2206" y="2049"/>
                  </a:cubicBezTo>
                  <a:cubicBezTo>
                    <a:pt x="3259" y="1823"/>
                    <a:pt x="4036" y="1222"/>
                    <a:pt x="3936" y="670"/>
                  </a:cubicBezTo>
                  <a:cubicBezTo>
                    <a:pt x="3839" y="246"/>
                    <a:pt x="3269" y="0"/>
                    <a:pt x="2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3743249" y="2873926"/>
              <a:ext cx="55401" cy="21539"/>
            </a:xfrm>
            <a:custGeom>
              <a:rect b="b" l="l" r="r" t="t"/>
              <a:pathLst>
                <a:path extrusionOk="0" h="624" w="1605">
                  <a:moveTo>
                    <a:pt x="875" y="1"/>
                  </a:moveTo>
                  <a:cubicBezTo>
                    <a:pt x="607" y="1"/>
                    <a:pt x="318" y="62"/>
                    <a:pt x="176" y="147"/>
                  </a:cubicBezTo>
                  <a:cubicBezTo>
                    <a:pt x="76" y="197"/>
                    <a:pt x="0" y="298"/>
                    <a:pt x="101" y="398"/>
                  </a:cubicBezTo>
                  <a:cubicBezTo>
                    <a:pt x="126" y="423"/>
                    <a:pt x="201" y="448"/>
                    <a:pt x="276" y="473"/>
                  </a:cubicBezTo>
                  <a:cubicBezTo>
                    <a:pt x="502" y="523"/>
                    <a:pt x="752" y="573"/>
                    <a:pt x="1003" y="598"/>
                  </a:cubicBezTo>
                  <a:cubicBezTo>
                    <a:pt x="1103" y="624"/>
                    <a:pt x="1203" y="624"/>
                    <a:pt x="1304" y="624"/>
                  </a:cubicBezTo>
                  <a:cubicBezTo>
                    <a:pt x="1404" y="598"/>
                    <a:pt x="1504" y="548"/>
                    <a:pt x="1554" y="498"/>
                  </a:cubicBezTo>
                  <a:cubicBezTo>
                    <a:pt x="1604" y="373"/>
                    <a:pt x="1504" y="248"/>
                    <a:pt x="1379" y="122"/>
                  </a:cubicBezTo>
                  <a:cubicBezTo>
                    <a:pt x="1271" y="36"/>
                    <a:pt x="1079" y="1"/>
                    <a:pt x="875" y="1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6"/>
            <p:cNvSpPr/>
            <p:nvPr/>
          </p:nvSpPr>
          <p:spPr>
            <a:xfrm>
              <a:off x="4140320" y="2995457"/>
              <a:ext cx="114218" cy="32377"/>
            </a:xfrm>
            <a:custGeom>
              <a:rect b="b" l="l" r="r" t="t"/>
              <a:pathLst>
                <a:path extrusionOk="0" h="938" w="3309">
                  <a:moveTo>
                    <a:pt x="3244" y="0"/>
                  </a:moveTo>
                  <a:cubicBezTo>
                    <a:pt x="3233" y="0"/>
                    <a:pt x="3222" y="3"/>
                    <a:pt x="3208" y="10"/>
                  </a:cubicBezTo>
                  <a:lnTo>
                    <a:pt x="75" y="812"/>
                  </a:lnTo>
                  <a:cubicBezTo>
                    <a:pt x="25" y="812"/>
                    <a:pt x="0" y="862"/>
                    <a:pt x="25" y="887"/>
                  </a:cubicBezTo>
                  <a:cubicBezTo>
                    <a:pt x="25" y="937"/>
                    <a:pt x="50" y="937"/>
                    <a:pt x="75" y="937"/>
                  </a:cubicBezTo>
                  <a:lnTo>
                    <a:pt x="100" y="937"/>
                  </a:lnTo>
                  <a:lnTo>
                    <a:pt x="3258" y="135"/>
                  </a:lnTo>
                  <a:cubicBezTo>
                    <a:pt x="3283" y="135"/>
                    <a:pt x="3308" y="85"/>
                    <a:pt x="3308" y="60"/>
                  </a:cubicBezTo>
                  <a:cubicBezTo>
                    <a:pt x="3290" y="23"/>
                    <a:pt x="3272" y="0"/>
                    <a:pt x="3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6"/>
            <p:cNvSpPr/>
            <p:nvPr/>
          </p:nvSpPr>
          <p:spPr>
            <a:xfrm>
              <a:off x="4156750" y="3007020"/>
              <a:ext cx="127197" cy="37244"/>
            </a:xfrm>
            <a:custGeom>
              <a:rect b="b" l="l" r="r" t="t"/>
              <a:pathLst>
                <a:path extrusionOk="0" h="1079" w="3685">
                  <a:moveTo>
                    <a:pt x="3609" y="1"/>
                  </a:moveTo>
                  <a:lnTo>
                    <a:pt x="50" y="928"/>
                  </a:lnTo>
                  <a:cubicBezTo>
                    <a:pt x="0" y="953"/>
                    <a:pt x="0" y="978"/>
                    <a:pt x="0" y="1028"/>
                  </a:cubicBezTo>
                  <a:cubicBezTo>
                    <a:pt x="0" y="1053"/>
                    <a:pt x="25" y="1078"/>
                    <a:pt x="76" y="1078"/>
                  </a:cubicBezTo>
                  <a:cubicBezTo>
                    <a:pt x="76" y="1078"/>
                    <a:pt x="76" y="1078"/>
                    <a:pt x="76" y="1053"/>
                  </a:cubicBezTo>
                  <a:lnTo>
                    <a:pt x="3634" y="151"/>
                  </a:lnTo>
                  <a:cubicBezTo>
                    <a:pt x="3685" y="126"/>
                    <a:pt x="3685" y="101"/>
                    <a:pt x="3685" y="51"/>
                  </a:cubicBezTo>
                  <a:cubicBezTo>
                    <a:pt x="3685" y="26"/>
                    <a:pt x="3634" y="1"/>
                    <a:pt x="3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4177494" y="3023449"/>
              <a:ext cx="136724" cy="41559"/>
            </a:xfrm>
            <a:custGeom>
              <a:rect b="b" l="l" r="r" t="t"/>
              <a:pathLst>
                <a:path extrusionOk="0" h="1204" w="3961">
                  <a:moveTo>
                    <a:pt x="3861" y="1"/>
                  </a:moveTo>
                  <a:lnTo>
                    <a:pt x="51" y="1079"/>
                  </a:lnTo>
                  <a:cubicBezTo>
                    <a:pt x="26" y="1079"/>
                    <a:pt x="1" y="1104"/>
                    <a:pt x="1" y="1154"/>
                  </a:cubicBezTo>
                  <a:cubicBezTo>
                    <a:pt x="26" y="1179"/>
                    <a:pt x="51" y="1204"/>
                    <a:pt x="76" y="1204"/>
                  </a:cubicBezTo>
                  <a:lnTo>
                    <a:pt x="101" y="1204"/>
                  </a:lnTo>
                  <a:lnTo>
                    <a:pt x="3886" y="126"/>
                  </a:lnTo>
                  <a:cubicBezTo>
                    <a:pt x="3936" y="126"/>
                    <a:pt x="3961" y="76"/>
                    <a:pt x="3936" y="51"/>
                  </a:cubicBezTo>
                  <a:cubicBezTo>
                    <a:pt x="3936" y="1"/>
                    <a:pt x="3886" y="1"/>
                    <a:pt x="3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3887698" y="3044228"/>
              <a:ext cx="491426" cy="238792"/>
            </a:xfrm>
            <a:custGeom>
              <a:rect b="b" l="l" r="r" t="t"/>
              <a:pathLst>
                <a:path extrusionOk="0" h="6918" w="14237">
                  <a:moveTo>
                    <a:pt x="14186" y="0"/>
                  </a:moveTo>
                  <a:lnTo>
                    <a:pt x="502" y="4286"/>
                  </a:lnTo>
                  <a:lnTo>
                    <a:pt x="1" y="6918"/>
                  </a:lnTo>
                  <a:lnTo>
                    <a:pt x="14236" y="2507"/>
                  </a:lnTo>
                  <a:lnTo>
                    <a:pt x="14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3912791" y="2897993"/>
              <a:ext cx="70105" cy="32930"/>
            </a:xfrm>
            <a:custGeom>
              <a:rect b="b" l="l" r="r" t="t"/>
              <a:pathLst>
                <a:path extrusionOk="0" h="954" w="2031">
                  <a:moveTo>
                    <a:pt x="1028" y="1"/>
                  </a:moveTo>
                  <a:cubicBezTo>
                    <a:pt x="452" y="1"/>
                    <a:pt x="1" y="201"/>
                    <a:pt x="1" y="477"/>
                  </a:cubicBezTo>
                  <a:cubicBezTo>
                    <a:pt x="1" y="753"/>
                    <a:pt x="452" y="953"/>
                    <a:pt x="1028" y="953"/>
                  </a:cubicBezTo>
                  <a:cubicBezTo>
                    <a:pt x="1580" y="953"/>
                    <a:pt x="2031" y="753"/>
                    <a:pt x="2031" y="477"/>
                  </a:cubicBezTo>
                  <a:cubicBezTo>
                    <a:pt x="2031" y="201"/>
                    <a:pt x="1580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4001911" y="2912421"/>
              <a:ext cx="70968" cy="33482"/>
            </a:xfrm>
            <a:custGeom>
              <a:rect b="b" l="l" r="r" t="t"/>
              <a:pathLst>
                <a:path extrusionOk="0" h="970" w="2056">
                  <a:moveTo>
                    <a:pt x="1173" y="0"/>
                  </a:moveTo>
                  <a:cubicBezTo>
                    <a:pt x="1109" y="0"/>
                    <a:pt x="1044" y="3"/>
                    <a:pt x="978" y="9"/>
                  </a:cubicBezTo>
                  <a:cubicBezTo>
                    <a:pt x="426" y="59"/>
                    <a:pt x="0" y="310"/>
                    <a:pt x="25" y="560"/>
                  </a:cubicBezTo>
                  <a:cubicBezTo>
                    <a:pt x="47" y="804"/>
                    <a:pt x="423" y="970"/>
                    <a:pt x="891" y="970"/>
                  </a:cubicBezTo>
                  <a:cubicBezTo>
                    <a:pt x="952" y="970"/>
                    <a:pt x="1015" y="967"/>
                    <a:pt x="1078" y="961"/>
                  </a:cubicBezTo>
                  <a:cubicBezTo>
                    <a:pt x="1629" y="911"/>
                    <a:pt x="2055" y="661"/>
                    <a:pt x="2030" y="385"/>
                  </a:cubicBezTo>
                  <a:cubicBezTo>
                    <a:pt x="2030" y="163"/>
                    <a:pt x="1658" y="0"/>
                    <a:pt x="1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3886835" y="2944728"/>
              <a:ext cx="69242" cy="33758"/>
            </a:xfrm>
            <a:custGeom>
              <a:rect b="b" l="l" r="r" t="t"/>
              <a:pathLst>
                <a:path extrusionOk="0" h="978" w="2006">
                  <a:moveTo>
                    <a:pt x="1003" y="0"/>
                  </a:moveTo>
                  <a:cubicBezTo>
                    <a:pt x="452" y="0"/>
                    <a:pt x="1" y="226"/>
                    <a:pt x="1" y="501"/>
                  </a:cubicBezTo>
                  <a:cubicBezTo>
                    <a:pt x="1" y="752"/>
                    <a:pt x="452" y="978"/>
                    <a:pt x="1003" y="978"/>
                  </a:cubicBezTo>
                  <a:cubicBezTo>
                    <a:pt x="1555" y="978"/>
                    <a:pt x="2006" y="752"/>
                    <a:pt x="2006" y="501"/>
                  </a:cubicBezTo>
                  <a:cubicBezTo>
                    <a:pt x="2006" y="226"/>
                    <a:pt x="1555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3975093" y="2957706"/>
              <a:ext cx="70105" cy="33758"/>
            </a:xfrm>
            <a:custGeom>
              <a:rect b="b" l="l" r="r" t="t"/>
              <a:pathLst>
                <a:path extrusionOk="0" h="978" w="2031">
                  <a:moveTo>
                    <a:pt x="1003" y="0"/>
                  </a:moveTo>
                  <a:cubicBezTo>
                    <a:pt x="451" y="0"/>
                    <a:pt x="0" y="226"/>
                    <a:pt x="0" y="501"/>
                  </a:cubicBezTo>
                  <a:cubicBezTo>
                    <a:pt x="0" y="752"/>
                    <a:pt x="451" y="978"/>
                    <a:pt x="1003" y="978"/>
                  </a:cubicBezTo>
                  <a:cubicBezTo>
                    <a:pt x="1579" y="978"/>
                    <a:pt x="2030" y="752"/>
                    <a:pt x="2030" y="501"/>
                  </a:cubicBezTo>
                  <a:cubicBezTo>
                    <a:pt x="2030" y="226"/>
                    <a:pt x="1579" y="0"/>
                    <a:pt x="10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3892910" y="3110154"/>
              <a:ext cx="63167" cy="25612"/>
            </a:xfrm>
            <a:custGeom>
              <a:rect b="b" l="l" r="r" t="t"/>
              <a:pathLst>
                <a:path extrusionOk="0" h="742" w="1830">
                  <a:moveTo>
                    <a:pt x="1353" y="1"/>
                  </a:moveTo>
                  <a:cubicBezTo>
                    <a:pt x="1205" y="1"/>
                    <a:pt x="1032" y="23"/>
                    <a:pt x="852" y="70"/>
                  </a:cubicBezTo>
                  <a:cubicBezTo>
                    <a:pt x="376" y="171"/>
                    <a:pt x="0" y="396"/>
                    <a:pt x="50" y="572"/>
                  </a:cubicBezTo>
                  <a:cubicBezTo>
                    <a:pt x="66" y="681"/>
                    <a:pt x="237" y="741"/>
                    <a:pt x="479" y="741"/>
                  </a:cubicBezTo>
                  <a:cubicBezTo>
                    <a:pt x="625" y="741"/>
                    <a:pt x="798" y="719"/>
                    <a:pt x="978" y="672"/>
                  </a:cubicBezTo>
                  <a:cubicBezTo>
                    <a:pt x="1479" y="572"/>
                    <a:pt x="1830" y="346"/>
                    <a:pt x="1805" y="171"/>
                  </a:cubicBezTo>
                  <a:cubicBezTo>
                    <a:pt x="1774" y="61"/>
                    <a:pt x="1597" y="1"/>
                    <a:pt x="13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3989796" y="3084853"/>
              <a:ext cx="64030" cy="25198"/>
            </a:xfrm>
            <a:custGeom>
              <a:rect b="b" l="l" r="r" t="t"/>
              <a:pathLst>
                <a:path extrusionOk="0" h="730" w="1855">
                  <a:moveTo>
                    <a:pt x="1329" y="0"/>
                  </a:moveTo>
                  <a:cubicBezTo>
                    <a:pt x="1188" y="0"/>
                    <a:pt x="1024" y="17"/>
                    <a:pt x="852" y="51"/>
                  </a:cubicBezTo>
                  <a:cubicBezTo>
                    <a:pt x="376" y="152"/>
                    <a:pt x="0" y="377"/>
                    <a:pt x="50" y="553"/>
                  </a:cubicBezTo>
                  <a:cubicBezTo>
                    <a:pt x="67" y="668"/>
                    <a:pt x="256" y="729"/>
                    <a:pt x="526" y="729"/>
                  </a:cubicBezTo>
                  <a:cubicBezTo>
                    <a:pt x="668" y="729"/>
                    <a:pt x="831" y="712"/>
                    <a:pt x="1003" y="678"/>
                  </a:cubicBezTo>
                  <a:cubicBezTo>
                    <a:pt x="1479" y="553"/>
                    <a:pt x="1855" y="327"/>
                    <a:pt x="1805" y="177"/>
                  </a:cubicBezTo>
                  <a:cubicBezTo>
                    <a:pt x="1788" y="62"/>
                    <a:pt x="1599" y="0"/>
                    <a:pt x="1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3859154" y="3068389"/>
              <a:ext cx="63202" cy="25198"/>
            </a:xfrm>
            <a:custGeom>
              <a:rect b="b" l="l" r="r" t="t"/>
              <a:pathLst>
                <a:path extrusionOk="0" h="730" w="1831">
                  <a:moveTo>
                    <a:pt x="1318" y="0"/>
                  </a:moveTo>
                  <a:cubicBezTo>
                    <a:pt x="1174" y="0"/>
                    <a:pt x="1005" y="17"/>
                    <a:pt x="828" y="52"/>
                  </a:cubicBezTo>
                  <a:cubicBezTo>
                    <a:pt x="352" y="152"/>
                    <a:pt x="1" y="378"/>
                    <a:pt x="26" y="553"/>
                  </a:cubicBezTo>
                  <a:cubicBezTo>
                    <a:pt x="59" y="669"/>
                    <a:pt x="243" y="730"/>
                    <a:pt x="508" y="730"/>
                  </a:cubicBezTo>
                  <a:cubicBezTo>
                    <a:pt x="646" y="730"/>
                    <a:pt x="806" y="713"/>
                    <a:pt x="978" y="679"/>
                  </a:cubicBezTo>
                  <a:cubicBezTo>
                    <a:pt x="1454" y="553"/>
                    <a:pt x="1830" y="328"/>
                    <a:pt x="1780" y="152"/>
                  </a:cubicBezTo>
                  <a:cubicBezTo>
                    <a:pt x="1764" y="55"/>
                    <a:pt x="1581" y="0"/>
                    <a:pt x="13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3959526" y="3047610"/>
              <a:ext cx="63167" cy="24991"/>
            </a:xfrm>
            <a:custGeom>
              <a:rect b="b" l="l" r="r" t="t"/>
              <a:pathLst>
                <a:path extrusionOk="0" h="724" w="1830">
                  <a:moveTo>
                    <a:pt x="1325" y="1"/>
                  </a:moveTo>
                  <a:cubicBezTo>
                    <a:pt x="1183" y="1"/>
                    <a:pt x="1021" y="17"/>
                    <a:pt x="852" y="53"/>
                  </a:cubicBezTo>
                  <a:cubicBezTo>
                    <a:pt x="376" y="153"/>
                    <a:pt x="0" y="379"/>
                    <a:pt x="50" y="554"/>
                  </a:cubicBezTo>
                  <a:cubicBezTo>
                    <a:pt x="66" y="663"/>
                    <a:pt x="237" y="724"/>
                    <a:pt x="478" y="724"/>
                  </a:cubicBezTo>
                  <a:cubicBezTo>
                    <a:pt x="625" y="724"/>
                    <a:pt x="798" y="702"/>
                    <a:pt x="977" y="654"/>
                  </a:cubicBezTo>
                  <a:cubicBezTo>
                    <a:pt x="1479" y="554"/>
                    <a:pt x="1830" y="328"/>
                    <a:pt x="1805" y="153"/>
                  </a:cubicBezTo>
                  <a:cubicBezTo>
                    <a:pt x="1772" y="56"/>
                    <a:pt x="1583" y="1"/>
                    <a:pt x="13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3417108" y="2448204"/>
              <a:ext cx="525149" cy="413554"/>
            </a:xfrm>
            <a:custGeom>
              <a:rect b="b" l="l" r="r" t="t"/>
              <a:pathLst>
                <a:path extrusionOk="0" h="11981" w="15214">
                  <a:moveTo>
                    <a:pt x="11730" y="0"/>
                  </a:moveTo>
                  <a:lnTo>
                    <a:pt x="1" y="226"/>
                  </a:lnTo>
                  <a:lnTo>
                    <a:pt x="3484" y="11980"/>
                  </a:lnTo>
                  <a:lnTo>
                    <a:pt x="15214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3426635" y="2448204"/>
              <a:ext cx="525149" cy="413554"/>
            </a:xfrm>
            <a:custGeom>
              <a:rect b="b" l="l" r="r" t="t"/>
              <a:pathLst>
                <a:path extrusionOk="0" h="11981" w="15214">
                  <a:moveTo>
                    <a:pt x="11730" y="0"/>
                  </a:moveTo>
                  <a:lnTo>
                    <a:pt x="0" y="226"/>
                  </a:lnTo>
                  <a:lnTo>
                    <a:pt x="3484" y="11980"/>
                  </a:lnTo>
                  <a:lnTo>
                    <a:pt x="15213" y="10401"/>
                  </a:lnTo>
                  <a:lnTo>
                    <a:pt x="11730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3575433" y="2514510"/>
              <a:ext cx="230819" cy="239103"/>
            </a:xfrm>
            <a:custGeom>
              <a:rect b="b" l="l" r="r" t="t"/>
              <a:pathLst>
                <a:path extrusionOk="0" h="6927" w="6687">
                  <a:moveTo>
                    <a:pt x="2878" y="1"/>
                  </a:moveTo>
                  <a:cubicBezTo>
                    <a:pt x="2702" y="1"/>
                    <a:pt x="2527" y="122"/>
                    <a:pt x="2481" y="335"/>
                  </a:cubicBezTo>
                  <a:lnTo>
                    <a:pt x="2055" y="2164"/>
                  </a:lnTo>
                  <a:lnTo>
                    <a:pt x="351" y="2866"/>
                  </a:lnTo>
                  <a:cubicBezTo>
                    <a:pt x="50" y="2991"/>
                    <a:pt x="0" y="3443"/>
                    <a:pt x="276" y="3618"/>
                  </a:cubicBezTo>
                  <a:lnTo>
                    <a:pt x="1830" y="4620"/>
                  </a:lnTo>
                  <a:lnTo>
                    <a:pt x="1930" y="6525"/>
                  </a:lnTo>
                  <a:cubicBezTo>
                    <a:pt x="1930" y="6768"/>
                    <a:pt x="2122" y="6927"/>
                    <a:pt x="2323" y="6927"/>
                  </a:cubicBezTo>
                  <a:cubicBezTo>
                    <a:pt x="2413" y="6927"/>
                    <a:pt x="2504" y="6895"/>
                    <a:pt x="2582" y="6826"/>
                  </a:cubicBezTo>
                  <a:lnTo>
                    <a:pt x="3985" y="5598"/>
                  </a:lnTo>
                  <a:lnTo>
                    <a:pt x="5714" y="6099"/>
                  </a:lnTo>
                  <a:cubicBezTo>
                    <a:pt x="5747" y="6107"/>
                    <a:pt x="5778" y="6110"/>
                    <a:pt x="5810" y="6110"/>
                  </a:cubicBezTo>
                  <a:cubicBezTo>
                    <a:pt x="6095" y="6110"/>
                    <a:pt x="6329" y="5816"/>
                    <a:pt x="6216" y="5523"/>
                  </a:cubicBezTo>
                  <a:lnTo>
                    <a:pt x="5514" y="3743"/>
                  </a:lnTo>
                  <a:lnTo>
                    <a:pt x="6516" y="2164"/>
                  </a:lnTo>
                  <a:cubicBezTo>
                    <a:pt x="6687" y="1873"/>
                    <a:pt x="6480" y="1487"/>
                    <a:pt x="6170" y="1487"/>
                  </a:cubicBezTo>
                  <a:cubicBezTo>
                    <a:pt x="6160" y="1487"/>
                    <a:pt x="6150" y="1487"/>
                    <a:pt x="6141" y="1488"/>
                  </a:cubicBezTo>
                  <a:lnTo>
                    <a:pt x="4336" y="1638"/>
                  </a:lnTo>
                  <a:lnTo>
                    <a:pt x="3183" y="159"/>
                  </a:lnTo>
                  <a:cubicBezTo>
                    <a:pt x="3104" y="51"/>
                    <a:pt x="2991" y="1"/>
                    <a:pt x="2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3656752" y="2617747"/>
              <a:ext cx="23368" cy="24266"/>
            </a:xfrm>
            <a:custGeom>
              <a:rect b="b" l="l" r="r" t="t"/>
              <a:pathLst>
                <a:path extrusionOk="0" h="703" w="677">
                  <a:moveTo>
                    <a:pt x="351" y="0"/>
                  </a:moveTo>
                  <a:cubicBezTo>
                    <a:pt x="150" y="0"/>
                    <a:pt x="0" y="151"/>
                    <a:pt x="0" y="351"/>
                  </a:cubicBezTo>
                  <a:cubicBezTo>
                    <a:pt x="0" y="527"/>
                    <a:pt x="125" y="702"/>
                    <a:pt x="326" y="702"/>
                  </a:cubicBezTo>
                  <a:cubicBezTo>
                    <a:pt x="501" y="702"/>
                    <a:pt x="652" y="552"/>
                    <a:pt x="652" y="376"/>
                  </a:cubicBezTo>
                  <a:cubicBezTo>
                    <a:pt x="677" y="176"/>
                    <a:pt x="526" y="25"/>
                    <a:pt x="3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3713842" y="2605632"/>
              <a:ext cx="23368" cy="24266"/>
            </a:xfrm>
            <a:custGeom>
              <a:rect b="b" l="l" r="r" t="t"/>
              <a:pathLst>
                <a:path extrusionOk="0" h="703" w="677">
                  <a:moveTo>
                    <a:pt x="351" y="1"/>
                  </a:moveTo>
                  <a:cubicBezTo>
                    <a:pt x="176" y="1"/>
                    <a:pt x="25" y="151"/>
                    <a:pt x="0" y="351"/>
                  </a:cubicBezTo>
                  <a:cubicBezTo>
                    <a:pt x="0" y="527"/>
                    <a:pt x="151" y="702"/>
                    <a:pt x="326" y="702"/>
                  </a:cubicBezTo>
                  <a:cubicBezTo>
                    <a:pt x="501" y="702"/>
                    <a:pt x="677" y="552"/>
                    <a:pt x="677" y="376"/>
                  </a:cubicBezTo>
                  <a:cubicBezTo>
                    <a:pt x="677" y="176"/>
                    <a:pt x="527" y="1"/>
                    <a:pt x="351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3685297" y="2625513"/>
              <a:ext cx="30306" cy="28615"/>
            </a:xfrm>
            <a:custGeom>
              <a:rect b="b" l="l" r="r" t="t"/>
              <a:pathLst>
                <a:path extrusionOk="0" h="829" w="878">
                  <a:moveTo>
                    <a:pt x="677" y="1"/>
                  </a:moveTo>
                  <a:cubicBezTo>
                    <a:pt x="627" y="26"/>
                    <a:pt x="602" y="51"/>
                    <a:pt x="627" y="76"/>
                  </a:cubicBezTo>
                  <a:cubicBezTo>
                    <a:pt x="652" y="227"/>
                    <a:pt x="702" y="653"/>
                    <a:pt x="526" y="703"/>
                  </a:cubicBezTo>
                  <a:cubicBezTo>
                    <a:pt x="517" y="705"/>
                    <a:pt x="507" y="707"/>
                    <a:pt x="498" y="707"/>
                  </a:cubicBezTo>
                  <a:cubicBezTo>
                    <a:pt x="332" y="707"/>
                    <a:pt x="173" y="319"/>
                    <a:pt x="125" y="176"/>
                  </a:cubicBezTo>
                  <a:cubicBezTo>
                    <a:pt x="100" y="151"/>
                    <a:pt x="75" y="126"/>
                    <a:pt x="50" y="126"/>
                  </a:cubicBezTo>
                  <a:cubicBezTo>
                    <a:pt x="0" y="151"/>
                    <a:pt x="0" y="176"/>
                    <a:pt x="0" y="201"/>
                  </a:cubicBezTo>
                  <a:cubicBezTo>
                    <a:pt x="25" y="277"/>
                    <a:pt x="201" y="828"/>
                    <a:pt x="501" y="828"/>
                  </a:cubicBezTo>
                  <a:lnTo>
                    <a:pt x="552" y="828"/>
                  </a:lnTo>
                  <a:cubicBezTo>
                    <a:pt x="877" y="728"/>
                    <a:pt x="752" y="126"/>
                    <a:pt x="752" y="51"/>
                  </a:cubicBezTo>
                  <a:cubicBezTo>
                    <a:pt x="727" y="26"/>
                    <a:pt x="702" y="1"/>
                    <a:pt x="677" y="1"/>
                  </a:cubicBezTo>
                  <a:close/>
                </a:path>
              </a:pathLst>
            </a:custGeom>
            <a:solidFill>
              <a:srgbClr val="2126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3546888" y="2448204"/>
              <a:ext cx="404890" cy="413554"/>
            </a:xfrm>
            <a:custGeom>
              <a:rect b="b" l="l" r="r" t="t"/>
              <a:pathLst>
                <a:path extrusionOk="0" h="11981" w="11730">
                  <a:moveTo>
                    <a:pt x="8246" y="0"/>
                  </a:moveTo>
                  <a:lnTo>
                    <a:pt x="0" y="11980"/>
                  </a:lnTo>
                  <a:lnTo>
                    <a:pt x="0" y="11980"/>
                  </a:lnTo>
                  <a:lnTo>
                    <a:pt x="11729" y="10401"/>
                  </a:lnTo>
                  <a:lnTo>
                    <a:pt x="8246" y="0"/>
                  </a:lnTo>
                  <a:close/>
                </a:path>
              </a:pathLst>
            </a:custGeom>
            <a:solidFill>
              <a:srgbClr val="21262A">
                <a:alpha val="16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3932707" y="2425631"/>
              <a:ext cx="161784" cy="110836"/>
            </a:xfrm>
            <a:custGeom>
              <a:rect b="b" l="l" r="r" t="t"/>
              <a:pathLst>
                <a:path extrusionOk="0" h="3211" w="4687">
                  <a:moveTo>
                    <a:pt x="3559" y="1"/>
                  </a:moveTo>
                  <a:cubicBezTo>
                    <a:pt x="3542" y="1"/>
                    <a:pt x="3526" y="1"/>
                    <a:pt x="3509" y="2"/>
                  </a:cubicBezTo>
                  <a:cubicBezTo>
                    <a:pt x="3283" y="28"/>
                    <a:pt x="3058" y="153"/>
                    <a:pt x="2907" y="303"/>
                  </a:cubicBezTo>
                  <a:cubicBezTo>
                    <a:pt x="2256" y="880"/>
                    <a:pt x="2055" y="1807"/>
                    <a:pt x="1880" y="2659"/>
                  </a:cubicBezTo>
                  <a:cubicBezTo>
                    <a:pt x="1830" y="2283"/>
                    <a:pt x="1704" y="1932"/>
                    <a:pt x="1529" y="1581"/>
                  </a:cubicBezTo>
                  <a:cubicBezTo>
                    <a:pt x="1454" y="1406"/>
                    <a:pt x="1328" y="1180"/>
                    <a:pt x="1103" y="1130"/>
                  </a:cubicBezTo>
                  <a:cubicBezTo>
                    <a:pt x="1064" y="1118"/>
                    <a:pt x="1026" y="1113"/>
                    <a:pt x="988" y="1113"/>
                  </a:cubicBezTo>
                  <a:cubicBezTo>
                    <a:pt x="708" y="1113"/>
                    <a:pt x="458" y="1420"/>
                    <a:pt x="326" y="1707"/>
                  </a:cubicBezTo>
                  <a:cubicBezTo>
                    <a:pt x="125" y="2183"/>
                    <a:pt x="25" y="2684"/>
                    <a:pt x="0" y="3210"/>
                  </a:cubicBezTo>
                  <a:lnTo>
                    <a:pt x="4662" y="3210"/>
                  </a:lnTo>
                  <a:cubicBezTo>
                    <a:pt x="4687" y="2609"/>
                    <a:pt x="4687" y="2007"/>
                    <a:pt x="4612" y="1431"/>
                  </a:cubicBezTo>
                  <a:cubicBezTo>
                    <a:pt x="4562" y="1105"/>
                    <a:pt x="4486" y="754"/>
                    <a:pt x="4311" y="479"/>
                  </a:cubicBezTo>
                  <a:cubicBezTo>
                    <a:pt x="4144" y="217"/>
                    <a:pt x="3865" y="1"/>
                    <a:pt x="3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3380797" y="3012231"/>
              <a:ext cx="160921" cy="110767"/>
            </a:xfrm>
            <a:custGeom>
              <a:rect b="b" l="l" r="r" t="t"/>
              <a:pathLst>
                <a:path extrusionOk="0" h="3209" w="4662">
                  <a:moveTo>
                    <a:pt x="3484" y="0"/>
                  </a:moveTo>
                  <a:cubicBezTo>
                    <a:pt x="3258" y="25"/>
                    <a:pt x="3058" y="150"/>
                    <a:pt x="2882" y="301"/>
                  </a:cubicBezTo>
                  <a:cubicBezTo>
                    <a:pt x="2231" y="877"/>
                    <a:pt x="2030" y="1805"/>
                    <a:pt x="1880" y="2657"/>
                  </a:cubicBezTo>
                  <a:cubicBezTo>
                    <a:pt x="1805" y="2281"/>
                    <a:pt x="1679" y="1930"/>
                    <a:pt x="1529" y="1604"/>
                  </a:cubicBezTo>
                  <a:cubicBezTo>
                    <a:pt x="1429" y="1404"/>
                    <a:pt x="1303" y="1203"/>
                    <a:pt x="1103" y="1128"/>
                  </a:cubicBezTo>
                  <a:cubicBezTo>
                    <a:pt x="1070" y="1121"/>
                    <a:pt x="1038" y="1118"/>
                    <a:pt x="1007" y="1118"/>
                  </a:cubicBezTo>
                  <a:cubicBezTo>
                    <a:pt x="698" y="1118"/>
                    <a:pt x="440" y="1434"/>
                    <a:pt x="326" y="1729"/>
                  </a:cubicBezTo>
                  <a:cubicBezTo>
                    <a:pt x="100" y="2180"/>
                    <a:pt x="0" y="2707"/>
                    <a:pt x="0" y="3208"/>
                  </a:cubicBezTo>
                  <a:lnTo>
                    <a:pt x="4637" y="3208"/>
                  </a:lnTo>
                  <a:cubicBezTo>
                    <a:pt x="4662" y="2607"/>
                    <a:pt x="4662" y="2030"/>
                    <a:pt x="4587" y="1429"/>
                  </a:cubicBezTo>
                  <a:cubicBezTo>
                    <a:pt x="4536" y="1103"/>
                    <a:pt x="4486" y="777"/>
                    <a:pt x="4311" y="476"/>
                  </a:cubicBezTo>
                  <a:cubicBezTo>
                    <a:pt x="4135" y="201"/>
                    <a:pt x="3810" y="0"/>
                    <a:pt x="3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9" name="Google Shape;10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71" y="3999078"/>
            <a:ext cx="667850" cy="6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 Videogames MK Plan by Slidesgo">
  <a:themeElements>
    <a:clrScheme name="Simple Light">
      <a:dk1>
        <a:srgbClr val="FFFFFF"/>
      </a:dk1>
      <a:lt1>
        <a:srgbClr val="512A8E"/>
      </a:lt1>
      <a:dk2>
        <a:srgbClr val="FFE400"/>
      </a:dk2>
      <a:lt2>
        <a:srgbClr val="FFA7BB"/>
      </a:lt2>
      <a:accent1>
        <a:srgbClr val="EB7DFF"/>
      </a:accent1>
      <a:accent2>
        <a:srgbClr val="7D1399"/>
      </a:accent2>
      <a:accent3>
        <a:srgbClr val="A5DBFF"/>
      </a:accent3>
      <a:accent4>
        <a:srgbClr val="FDE8DA"/>
      </a:accent4>
      <a:accent5>
        <a:srgbClr val="21262A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